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6" r:id="rId5"/>
    <p:sldMasterId id="2147483761" r:id="rId6"/>
    <p:sldMasterId id="2147483772" r:id="rId7"/>
    <p:sldMasterId id="2147483827" r:id="rId8"/>
    <p:sldMasterId id="2147483832" r:id="rId9"/>
  </p:sldMasterIdLst>
  <p:notesMasterIdLst>
    <p:notesMasterId r:id="rId88"/>
  </p:notesMasterIdLst>
  <p:handoutMasterIdLst>
    <p:handoutMasterId r:id="rId89"/>
  </p:handoutMasterIdLst>
  <p:sldIdLst>
    <p:sldId id="336" r:id="rId10"/>
    <p:sldId id="2147309699" r:id="rId11"/>
    <p:sldId id="2147309700" r:id="rId12"/>
    <p:sldId id="2147309701" r:id="rId13"/>
    <p:sldId id="321" r:id="rId14"/>
    <p:sldId id="257" r:id="rId15"/>
    <p:sldId id="2147474278" r:id="rId16"/>
    <p:sldId id="259" r:id="rId17"/>
    <p:sldId id="281" r:id="rId18"/>
    <p:sldId id="283" r:id="rId19"/>
    <p:sldId id="2147478786" r:id="rId20"/>
    <p:sldId id="2147478785" r:id="rId21"/>
    <p:sldId id="282" r:id="rId22"/>
    <p:sldId id="285" r:id="rId23"/>
    <p:sldId id="287" r:id="rId24"/>
    <p:sldId id="338" r:id="rId25"/>
    <p:sldId id="2147474272" r:id="rId26"/>
    <p:sldId id="2147309702" r:id="rId27"/>
    <p:sldId id="256" r:id="rId28"/>
    <p:sldId id="258" r:id="rId29"/>
    <p:sldId id="260" r:id="rId30"/>
    <p:sldId id="268" r:id="rId31"/>
    <p:sldId id="2147309703" r:id="rId32"/>
    <p:sldId id="522" r:id="rId33"/>
    <p:sldId id="271" r:id="rId34"/>
    <p:sldId id="513" r:id="rId35"/>
    <p:sldId id="3526" r:id="rId36"/>
    <p:sldId id="3527" r:id="rId37"/>
    <p:sldId id="141169318" r:id="rId38"/>
    <p:sldId id="3529" r:id="rId39"/>
    <p:sldId id="543" r:id="rId40"/>
    <p:sldId id="290" r:id="rId41"/>
    <p:sldId id="293" r:id="rId42"/>
    <p:sldId id="322" r:id="rId43"/>
    <p:sldId id="330" r:id="rId44"/>
    <p:sldId id="326" r:id="rId45"/>
    <p:sldId id="587" r:id="rId46"/>
    <p:sldId id="2147309672" r:id="rId47"/>
    <p:sldId id="2147309678" r:id="rId48"/>
    <p:sldId id="2147478780" r:id="rId49"/>
    <p:sldId id="2147309673" r:id="rId50"/>
    <p:sldId id="2147478779" r:id="rId51"/>
    <p:sldId id="2147309669" r:id="rId52"/>
    <p:sldId id="2147309569" r:id="rId53"/>
    <p:sldId id="2147309692" r:id="rId54"/>
    <p:sldId id="2147309694" r:id="rId55"/>
    <p:sldId id="2147309693" r:id="rId56"/>
    <p:sldId id="2147309670" r:id="rId57"/>
    <p:sldId id="2147469920" r:id="rId58"/>
    <p:sldId id="2147469921" r:id="rId59"/>
    <p:sldId id="2147478782" r:id="rId60"/>
    <p:sldId id="2147309680" r:id="rId61"/>
    <p:sldId id="325" r:id="rId62"/>
    <p:sldId id="2147309695" r:id="rId63"/>
    <p:sldId id="2147309696" r:id="rId64"/>
    <p:sldId id="2147474271" r:id="rId65"/>
    <p:sldId id="2145706654" r:id="rId66"/>
    <p:sldId id="265" r:id="rId67"/>
    <p:sldId id="352" r:id="rId68"/>
    <p:sldId id="267" r:id="rId69"/>
    <p:sldId id="272" r:id="rId70"/>
    <p:sldId id="278" r:id="rId71"/>
    <p:sldId id="298" r:id="rId72"/>
    <p:sldId id="2147309698" r:id="rId73"/>
    <p:sldId id="331" r:id="rId74"/>
    <p:sldId id="305" r:id="rId75"/>
    <p:sldId id="369" r:id="rId76"/>
    <p:sldId id="2147478783" r:id="rId77"/>
    <p:sldId id="2147478784" r:id="rId78"/>
    <p:sldId id="299" r:id="rId79"/>
    <p:sldId id="606" r:id="rId80"/>
    <p:sldId id="617" r:id="rId81"/>
    <p:sldId id="1448943790" r:id="rId82"/>
    <p:sldId id="619" r:id="rId83"/>
    <p:sldId id="2147374953" r:id="rId84"/>
    <p:sldId id="297" r:id="rId85"/>
    <p:sldId id="311" r:id="rId86"/>
    <p:sldId id="319" r:id="rId87"/>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EA1A60-2046-8881-DB50-4067335B587C}" name="Wolven, Linda" initials="WL" userId="S::lwolven@segalbenz.com::554415ab-7fe9-4786-b415-174247c4942b" providerId="AD"/>
  <p188:author id="{7648FBC4-4D3C-ACF9-D899-260A4501D077}" name="Kathryn Lowe" initials="KL" userId="Kathryn Lowe" providerId="None"/>
  <p188:author id="{AE5D5BC9-5EF0-00E7-B5EF-A285D6406D26}" name="Sander, Gina T." initials="SGT" userId="S::gsander@segalco.com::65e4d156-b1e5-4607-8511-267fea08bc5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smith" initials="m" lastIdx="1" clrIdx="0"/>
  <p:cmAuthor id="7" name="Lowe, Kathryn" initials="LK" lastIdx="6" clrIdx="7">
    <p:extLst>
      <p:ext uri="{19B8F6BF-5375-455C-9EA6-DF929625EA0E}">
        <p15:presenceInfo xmlns:p15="http://schemas.microsoft.com/office/powerpoint/2012/main" userId="S-1-5-21-3990672265-3101368681-3620079621-50543" providerId="AD"/>
      </p:ext>
    </p:extLst>
  </p:cmAuthor>
  <p:cmAuthor id="1" name="Windows User" initials="WU" lastIdx="14" clrIdx="1"/>
  <p:cmAuthor id="2" name="Frick, Sarah M." initials="FSM" lastIdx="9" clrIdx="2"/>
  <p:cmAuthor id="3" name="Kaplan, Andrew" initials="KA" lastIdx="3" clrIdx="3"/>
  <p:cmAuthor id="4" name="Sander, Gina T." initials="SGT" lastIdx="30" clrIdx="4"/>
  <p:cmAuthor id="5" name="Thomas, Verna" initials="TV" lastIdx="19" clrIdx="5"/>
  <p:cmAuthor id="6" name="Wolven, Linda" initials="WL" lastIdx="13" clrIdx="6">
    <p:extLst>
      <p:ext uri="{19B8F6BF-5375-455C-9EA6-DF929625EA0E}">
        <p15:presenceInfo xmlns:p15="http://schemas.microsoft.com/office/powerpoint/2012/main" userId="S-1-5-21-3990672265-3101368681-3620079621-611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FF"/>
    <a:srgbClr val="DE5A00"/>
    <a:srgbClr val="9966FF"/>
    <a:srgbClr val="CCD0D7"/>
    <a:srgbClr val="5C462B"/>
    <a:srgbClr val="990000"/>
    <a:srgbClr val="9999FF"/>
    <a:srgbClr val="FDD26E"/>
    <a:srgbClr val="8DC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E2FDCF-A13B-4D92-86A9-EEC09B894836}" v="55" dt="2024-10-10T13:04:11.569"/>
    <p1510:client id="{804B7D51-DCCA-4164-95CB-5068989CB9CC}" v="370" dt="2024-10-09T15:23:34.813"/>
    <p1510:client id="{AFC81F02-E7E1-4BF9-AF32-46DDB5905A2B}" v="368" dt="2024-10-09T15:28:19.411"/>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94660"/>
  </p:normalViewPr>
  <p:slideViewPr>
    <p:cSldViewPr snapToGrid="0">
      <p:cViewPr>
        <p:scale>
          <a:sx n="100" d="100"/>
          <a:sy n="100" d="100"/>
        </p:scale>
        <p:origin x="2118" y="25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handoutMaster" Target="handoutMasters/handoutMaster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commentAuthors" Target="commentAuthors.xml"/><Relationship Id="rId95" Type="http://schemas.microsoft.com/office/2016/11/relationships/changesInfo" Target="changesInfos/changesInfo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notesMaster" Target="notesMasters/notesMaster1.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rter, Shameka" userId="f3784141-ff79-44f5-87d2-6c1d8b9d04f9" providerId="ADAL" clId="{78E2FDCF-A13B-4D92-86A9-EEC09B894836}"/>
    <pc:docChg chg="undo custSel addSld delSld modSld sldOrd">
      <pc:chgData name="Porter, Shameka" userId="f3784141-ff79-44f5-87d2-6c1d8b9d04f9" providerId="ADAL" clId="{78E2FDCF-A13B-4D92-86A9-EEC09B894836}" dt="2024-10-10T13:07:23.482" v="403" actId="208"/>
      <pc:docMkLst>
        <pc:docMk/>
      </pc:docMkLst>
      <pc:sldChg chg="delSp modSp mod">
        <pc:chgData name="Porter, Shameka" userId="f3784141-ff79-44f5-87d2-6c1d8b9d04f9" providerId="ADAL" clId="{78E2FDCF-A13B-4D92-86A9-EEC09B894836}" dt="2024-10-10T01:55:45.752" v="81" actId="1076"/>
        <pc:sldMkLst>
          <pc:docMk/>
          <pc:sldMk cId="2082154256" sldId="259"/>
        </pc:sldMkLst>
        <pc:spChg chg="del mod">
          <ac:chgData name="Porter, Shameka" userId="f3784141-ff79-44f5-87d2-6c1d8b9d04f9" providerId="ADAL" clId="{78E2FDCF-A13B-4D92-86A9-EEC09B894836}" dt="2024-10-10T01:50:58.549" v="54"/>
          <ac:spMkLst>
            <pc:docMk/>
            <pc:sldMk cId="2082154256" sldId="259"/>
            <ac:spMk id="2" creationId="{A615BA49-2693-6119-8575-6426A919B986}"/>
          </ac:spMkLst>
        </pc:spChg>
        <pc:spChg chg="del">
          <ac:chgData name="Porter, Shameka" userId="f3784141-ff79-44f5-87d2-6c1d8b9d04f9" providerId="ADAL" clId="{78E2FDCF-A13B-4D92-86A9-EEC09B894836}" dt="2024-10-10T01:52:49.092" v="62" actId="478"/>
          <ac:spMkLst>
            <pc:docMk/>
            <pc:sldMk cId="2082154256" sldId="259"/>
            <ac:spMk id="4" creationId="{51491632-C25E-156B-077D-EAE5D087461A}"/>
          </ac:spMkLst>
        </pc:spChg>
        <pc:spChg chg="mod">
          <ac:chgData name="Porter, Shameka" userId="f3784141-ff79-44f5-87d2-6c1d8b9d04f9" providerId="ADAL" clId="{78E2FDCF-A13B-4D92-86A9-EEC09B894836}" dt="2024-10-10T01:51:59.344" v="57" actId="120"/>
          <ac:spMkLst>
            <pc:docMk/>
            <pc:sldMk cId="2082154256" sldId="259"/>
            <ac:spMk id="7" creationId="{B2B6F25A-C643-ADC6-E4C3-B970E8012874}"/>
          </ac:spMkLst>
        </pc:spChg>
        <pc:spChg chg="mod">
          <ac:chgData name="Porter, Shameka" userId="f3784141-ff79-44f5-87d2-6c1d8b9d04f9" providerId="ADAL" clId="{78E2FDCF-A13B-4D92-86A9-EEC09B894836}" dt="2024-10-10T01:55:29.218" v="80" actId="20577"/>
          <ac:spMkLst>
            <pc:docMk/>
            <pc:sldMk cId="2082154256" sldId="259"/>
            <ac:spMk id="19" creationId="{4B2AE6A5-6FAD-1B34-2CE7-AFC67E5E193C}"/>
          </ac:spMkLst>
        </pc:spChg>
        <pc:spChg chg="mod">
          <ac:chgData name="Porter, Shameka" userId="f3784141-ff79-44f5-87d2-6c1d8b9d04f9" providerId="ADAL" clId="{78E2FDCF-A13B-4D92-86A9-EEC09B894836}" dt="2024-10-10T01:52:25.194" v="60" actId="115"/>
          <ac:spMkLst>
            <pc:docMk/>
            <pc:sldMk cId="2082154256" sldId="259"/>
            <ac:spMk id="21" creationId="{02279FE7-F3CC-8B91-EE8F-15CFA2E4A324}"/>
          </ac:spMkLst>
        </pc:spChg>
        <pc:spChg chg="mod">
          <ac:chgData name="Porter, Shameka" userId="f3784141-ff79-44f5-87d2-6c1d8b9d04f9" providerId="ADAL" clId="{78E2FDCF-A13B-4D92-86A9-EEC09B894836}" dt="2024-10-10T01:55:45.752" v="81" actId="1076"/>
          <ac:spMkLst>
            <pc:docMk/>
            <pc:sldMk cId="2082154256" sldId="259"/>
            <ac:spMk id="22" creationId="{42A0A4E0-A91B-B063-6D30-C133C7BA6A07}"/>
          </ac:spMkLst>
        </pc:spChg>
        <pc:spChg chg="mod">
          <ac:chgData name="Porter, Shameka" userId="f3784141-ff79-44f5-87d2-6c1d8b9d04f9" providerId="ADAL" clId="{78E2FDCF-A13B-4D92-86A9-EEC09B894836}" dt="2024-10-10T01:54:16.582" v="71" actId="1076"/>
          <ac:spMkLst>
            <pc:docMk/>
            <pc:sldMk cId="2082154256" sldId="259"/>
            <ac:spMk id="38" creationId="{03F9CC24-11B5-9DE4-3371-AD7B4633D995}"/>
          </ac:spMkLst>
        </pc:spChg>
        <pc:spChg chg="mod">
          <ac:chgData name="Porter, Shameka" userId="f3784141-ff79-44f5-87d2-6c1d8b9d04f9" providerId="ADAL" clId="{78E2FDCF-A13B-4D92-86A9-EEC09B894836}" dt="2024-10-10T01:53:58.436" v="69" actId="113"/>
          <ac:spMkLst>
            <pc:docMk/>
            <pc:sldMk cId="2082154256" sldId="259"/>
            <ac:spMk id="39" creationId="{F2BABCA0-AC4B-5C9D-1880-618A0F74520F}"/>
          </ac:spMkLst>
        </pc:spChg>
      </pc:sldChg>
      <pc:sldChg chg="addSp delSp modSp mod modClrScheme chgLayout modNotesTx">
        <pc:chgData name="Porter, Shameka" userId="f3784141-ff79-44f5-87d2-6c1d8b9d04f9" providerId="ADAL" clId="{78E2FDCF-A13B-4D92-86A9-EEC09B894836}" dt="2024-10-10T02:33:54.920" v="220"/>
        <pc:sldMkLst>
          <pc:docMk/>
          <pc:sldMk cId="2635377481" sldId="282"/>
        </pc:sldMkLst>
        <pc:spChg chg="del">
          <ac:chgData name="Porter, Shameka" userId="f3784141-ff79-44f5-87d2-6c1d8b9d04f9" providerId="ADAL" clId="{78E2FDCF-A13B-4D92-86A9-EEC09B894836}" dt="2024-10-10T02:29:49.667" v="200" actId="478"/>
          <ac:spMkLst>
            <pc:docMk/>
            <pc:sldMk cId="2635377481" sldId="282"/>
            <ac:spMk id="2" creationId="{00000000-0000-0000-0000-000000000000}"/>
          </ac:spMkLst>
        </pc:spChg>
        <pc:spChg chg="del">
          <ac:chgData name="Porter, Shameka" userId="f3784141-ff79-44f5-87d2-6c1d8b9d04f9" providerId="ADAL" clId="{78E2FDCF-A13B-4D92-86A9-EEC09B894836}" dt="2024-10-10T02:30:03.994" v="202" actId="478"/>
          <ac:spMkLst>
            <pc:docMk/>
            <pc:sldMk cId="2635377481" sldId="282"/>
            <ac:spMk id="3" creationId="{00000000-0000-0000-0000-000000000000}"/>
          </ac:spMkLst>
        </pc:spChg>
        <pc:spChg chg="add del mod">
          <ac:chgData name="Porter, Shameka" userId="f3784141-ff79-44f5-87d2-6c1d8b9d04f9" providerId="ADAL" clId="{78E2FDCF-A13B-4D92-86A9-EEC09B894836}" dt="2024-10-10T02:29:52.645" v="201" actId="478"/>
          <ac:spMkLst>
            <pc:docMk/>
            <pc:sldMk cId="2635377481" sldId="282"/>
            <ac:spMk id="5" creationId="{6A647F22-8C15-4E47-8626-C087F7EAB8BD}"/>
          </ac:spMkLst>
        </pc:spChg>
        <pc:spChg chg="add del mod">
          <ac:chgData name="Porter, Shameka" userId="f3784141-ff79-44f5-87d2-6c1d8b9d04f9" providerId="ADAL" clId="{78E2FDCF-A13B-4D92-86A9-EEC09B894836}" dt="2024-10-10T02:30:05.822" v="203" actId="478"/>
          <ac:spMkLst>
            <pc:docMk/>
            <pc:sldMk cId="2635377481" sldId="282"/>
            <ac:spMk id="7" creationId="{81A58395-BC9D-499F-AE87-1E66E31979A9}"/>
          </ac:spMkLst>
        </pc:spChg>
        <pc:spChg chg="add del mod">
          <ac:chgData name="Porter, Shameka" userId="f3784141-ff79-44f5-87d2-6c1d8b9d04f9" providerId="ADAL" clId="{78E2FDCF-A13B-4D92-86A9-EEC09B894836}" dt="2024-10-10T02:30:36.021" v="206" actId="478"/>
          <ac:spMkLst>
            <pc:docMk/>
            <pc:sldMk cId="2635377481" sldId="282"/>
            <ac:spMk id="8" creationId="{4981F759-A92D-4D66-A2B0-4F9B9B3CF5BC}"/>
          </ac:spMkLst>
        </pc:spChg>
        <pc:spChg chg="add del mod">
          <ac:chgData name="Porter, Shameka" userId="f3784141-ff79-44f5-87d2-6c1d8b9d04f9" providerId="ADAL" clId="{78E2FDCF-A13B-4D92-86A9-EEC09B894836}" dt="2024-10-10T02:30:39.501" v="207" actId="478"/>
          <ac:spMkLst>
            <pc:docMk/>
            <pc:sldMk cId="2635377481" sldId="282"/>
            <ac:spMk id="9" creationId="{558EE266-7992-4B0A-8C75-9BE94BB0306A}"/>
          </ac:spMkLst>
        </pc:spChg>
        <pc:spChg chg="add del mod">
          <ac:chgData name="Porter, Shameka" userId="f3784141-ff79-44f5-87d2-6c1d8b9d04f9" providerId="ADAL" clId="{78E2FDCF-A13B-4D92-86A9-EEC09B894836}" dt="2024-10-10T02:30:47.575" v="208" actId="478"/>
          <ac:spMkLst>
            <pc:docMk/>
            <pc:sldMk cId="2635377481" sldId="282"/>
            <ac:spMk id="10" creationId="{AE9BF2EE-E34E-44CE-86F3-04565A68AB03}"/>
          </ac:spMkLst>
        </pc:spChg>
        <pc:picChg chg="add del mod">
          <ac:chgData name="Porter, Shameka" userId="f3784141-ff79-44f5-87d2-6c1d8b9d04f9" providerId="ADAL" clId="{78E2FDCF-A13B-4D92-86A9-EEC09B894836}" dt="2024-10-10T02:32:06.409" v="212" actId="478"/>
          <ac:picMkLst>
            <pc:docMk/>
            <pc:sldMk cId="2635377481" sldId="282"/>
            <ac:picMk id="12" creationId="{BDFAB3F2-82AA-44CD-8503-17FA3C8111D4}"/>
          </ac:picMkLst>
        </pc:picChg>
        <pc:picChg chg="add mod">
          <ac:chgData name="Porter, Shameka" userId="f3784141-ff79-44f5-87d2-6c1d8b9d04f9" providerId="ADAL" clId="{78E2FDCF-A13B-4D92-86A9-EEC09B894836}" dt="2024-10-10T02:32:35.763" v="215" actId="14100"/>
          <ac:picMkLst>
            <pc:docMk/>
            <pc:sldMk cId="2635377481" sldId="282"/>
            <ac:picMk id="14" creationId="{122883E7-7838-49E4-91B3-EED881A4287A}"/>
          </ac:picMkLst>
        </pc:picChg>
        <pc:picChg chg="add mod">
          <ac:chgData name="Porter, Shameka" userId="f3784141-ff79-44f5-87d2-6c1d8b9d04f9" providerId="ADAL" clId="{78E2FDCF-A13B-4D92-86A9-EEC09B894836}" dt="2024-10-10T02:33:40.294" v="219" actId="1076"/>
          <ac:picMkLst>
            <pc:docMk/>
            <pc:sldMk cId="2635377481" sldId="282"/>
            <ac:picMk id="18" creationId="{A9AAD824-2911-496E-B9A5-9A97248EFF92}"/>
          </ac:picMkLst>
        </pc:picChg>
        <pc:cxnChg chg="add mod">
          <ac:chgData name="Porter, Shameka" userId="f3784141-ff79-44f5-87d2-6c1d8b9d04f9" providerId="ADAL" clId="{78E2FDCF-A13B-4D92-86A9-EEC09B894836}" dt="2024-10-10T02:33:15.874" v="217" actId="1076"/>
          <ac:cxnSpMkLst>
            <pc:docMk/>
            <pc:sldMk cId="2635377481" sldId="282"/>
            <ac:cxnSpMk id="16" creationId="{9A5E4BB6-606D-433B-A007-101D92607AD1}"/>
          </ac:cxnSpMkLst>
        </pc:cxnChg>
      </pc:sldChg>
      <pc:sldChg chg="addSp delSp modSp mod ord modNotesTx">
        <pc:chgData name="Porter, Shameka" userId="f3784141-ff79-44f5-87d2-6c1d8b9d04f9" providerId="ADAL" clId="{78E2FDCF-A13B-4D92-86A9-EEC09B894836}" dt="2024-10-10T02:19:46.749" v="190" actId="20577"/>
        <pc:sldMkLst>
          <pc:docMk/>
          <pc:sldMk cId="1884826264" sldId="283"/>
        </pc:sldMkLst>
        <pc:spChg chg="del">
          <ac:chgData name="Porter, Shameka" userId="f3784141-ff79-44f5-87d2-6c1d8b9d04f9" providerId="ADAL" clId="{78E2FDCF-A13B-4D92-86A9-EEC09B894836}" dt="2024-10-10T02:05:16.072" v="87" actId="478"/>
          <ac:spMkLst>
            <pc:docMk/>
            <pc:sldMk cId="1884826264" sldId="283"/>
            <ac:spMk id="2" creationId="{00000000-0000-0000-0000-000000000000}"/>
          </ac:spMkLst>
        </pc:spChg>
        <pc:spChg chg="mod">
          <ac:chgData name="Porter, Shameka" userId="f3784141-ff79-44f5-87d2-6c1d8b9d04f9" providerId="ADAL" clId="{78E2FDCF-A13B-4D92-86A9-EEC09B894836}" dt="2024-10-10T02:19:46.749" v="190" actId="20577"/>
          <ac:spMkLst>
            <pc:docMk/>
            <pc:sldMk cId="1884826264" sldId="283"/>
            <ac:spMk id="3" creationId="{00000000-0000-0000-0000-000000000000}"/>
          </ac:spMkLst>
        </pc:spChg>
        <pc:spChg chg="add del mod">
          <ac:chgData name="Porter, Shameka" userId="f3784141-ff79-44f5-87d2-6c1d8b9d04f9" providerId="ADAL" clId="{78E2FDCF-A13B-4D92-86A9-EEC09B894836}" dt="2024-10-10T02:05:20.293" v="88" actId="478"/>
          <ac:spMkLst>
            <pc:docMk/>
            <pc:sldMk cId="1884826264" sldId="283"/>
            <ac:spMk id="5" creationId="{ACA7DB58-A2FA-435F-9836-6183073FDA5E}"/>
          </ac:spMkLst>
        </pc:spChg>
        <pc:picChg chg="add mod">
          <ac:chgData name="Porter, Shameka" userId="f3784141-ff79-44f5-87d2-6c1d8b9d04f9" providerId="ADAL" clId="{78E2FDCF-A13B-4D92-86A9-EEC09B894836}" dt="2024-10-10T02:19:05.064" v="168" actId="14100"/>
          <ac:picMkLst>
            <pc:docMk/>
            <pc:sldMk cId="1884826264" sldId="283"/>
            <ac:picMk id="7" creationId="{B856260F-EEAD-4614-BB0F-05A75C896AE3}"/>
          </ac:picMkLst>
        </pc:picChg>
        <pc:picChg chg="add mod">
          <ac:chgData name="Porter, Shameka" userId="f3784141-ff79-44f5-87d2-6c1d8b9d04f9" providerId="ADAL" clId="{78E2FDCF-A13B-4D92-86A9-EEC09B894836}" dt="2024-10-10T02:07:40.382" v="94" actId="1076"/>
          <ac:picMkLst>
            <pc:docMk/>
            <pc:sldMk cId="1884826264" sldId="283"/>
            <ac:picMk id="9" creationId="{3072DCEA-49A1-4F9A-B88A-410B8E315EDC}"/>
          </ac:picMkLst>
        </pc:picChg>
      </pc:sldChg>
      <pc:sldChg chg="del">
        <pc:chgData name="Porter, Shameka" userId="f3784141-ff79-44f5-87d2-6c1d8b9d04f9" providerId="ADAL" clId="{78E2FDCF-A13B-4D92-86A9-EEC09B894836}" dt="2024-10-10T03:14:38.882" v="376" actId="2696"/>
        <pc:sldMkLst>
          <pc:docMk/>
          <pc:sldMk cId="1613994911" sldId="295"/>
        </pc:sldMkLst>
      </pc:sldChg>
      <pc:sldChg chg="modSp mod modClrScheme chgLayout">
        <pc:chgData name="Porter, Shameka" userId="f3784141-ff79-44f5-87d2-6c1d8b9d04f9" providerId="ADAL" clId="{78E2FDCF-A13B-4D92-86A9-EEC09B894836}" dt="2024-10-10T03:13:47.102" v="374" actId="700"/>
        <pc:sldMkLst>
          <pc:docMk/>
          <pc:sldMk cId="2852753562" sldId="297"/>
        </pc:sldMkLst>
        <pc:spChg chg="mod ord">
          <ac:chgData name="Porter, Shameka" userId="f3784141-ff79-44f5-87d2-6c1d8b9d04f9" providerId="ADAL" clId="{78E2FDCF-A13B-4D92-86A9-EEC09B894836}" dt="2024-10-10T03:13:47.102" v="374" actId="700"/>
          <ac:spMkLst>
            <pc:docMk/>
            <pc:sldMk cId="2852753562" sldId="297"/>
            <ac:spMk id="4" creationId="{00000000-0000-0000-0000-000000000000}"/>
          </ac:spMkLst>
        </pc:spChg>
      </pc:sldChg>
      <pc:sldChg chg="modSp mod modClrScheme chgLayout">
        <pc:chgData name="Porter, Shameka" userId="f3784141-ff79-44f5-87d2-6c1d8b9d04f9" providerId="ADAL" clId="{78E2FDCF-A13B-4D92-86A9-EEC09B894836}" dt="2024-10-10T03:14:13.852" v="375" actId="700"/>
        <pc:sldMkLst>
          <pc:docMk/>
          <pc:sldMk cId="4156502302" sldId="299"/>
        </pc:sldMkLst>
        <pc:spChg chg="mod ord">
          <ac:chgData name="Porter, Shameka" userId="f3784141-ff79-44f5-87d2-6c1d8b9d04f9" providerId="ADAL" clId="{78E2FDCF-A13B-4D92-86A9-EEC09B894836}" dt="2024-10-10T03:14:13.852" v="375" actId="700"/>
          <ac:spMkLst>
            <pc:docMk/>
            <pc:sldMk cId="4156502302" sldId="299"/>
            <ac:spMk id="4" creationId="{00000000-0000-0000-0000-000000000000}"/>
          </ac:spMkLst>
        </pc:spChg>
      </pc:sldChg>
      <pc:sldChg chg="addSp delSp modSp del mod modClrScheme chgLayout modNotes modNotesTx">
        <pc:chgData name="Porter, Shameka" userId="f3784141-ff79-44f5-87d2-6c1d8b9d04f9" providerId="ADAL" clId="{78E2FDCF-A13B-4D92-86A9-EEC09B894836}" dt="2024-10-10T02:46:48.805" v="262" actId="2696"/>
        <pc:sldMkLst>
          <pc:docMk/>
          <pc:sldMk cId="886802977" sldId="308"/>
        </pc:sldMkLst>
        <pc:spChg chg="add del mod ord">
          <ac:chgData name="Porter, Shameka" userId="f3784141-ff79-44f5-87d2-6c1d8b9d04f9" providerId="ADAL" clId="{78E2FDCF-A13B-4D92-86A9-EEC09B894836}" dt="2024-10-10T02:43:53.816" v="243" actId="478"/>
          <ac:spMkLst>
            <pc:docMk/>
            <pc:sldMk cId="886802977" sldId="308"/>
            <ac:spMk id="3" creationId="{00000000-0000-0000-0000-000000000000}"/>
          </ac:spMkLst>
        </pc:spChg>
        <pc:spChg chg="del">
          <ac:chgData name="Porter, Shameka" userId="f3784141-ff79-44f5-87d2-6c1d8b9d04f9" providerId="ADAL" clId="{78E2FDCF-A13B-4D92-86A9-EEC09B894836}" dt="2024-10-10T02:42:14.211" v="225" actId="478"/>
          <ac:spMkLst>
            <pc:docMk/>
            <pc:sldMk cId="886802977" sldId="308"/>
            <ac:spMk id="4" creationId="{00000000-0000-0000-0000-000000000000}"/>
          </ac:spMkLst>
        </pc:spChg>
        <pc:spChg chg="add del mod">
          <ac:chgData name="Porter, Shameka" userId="f3784141-ff79-44f5-87d2-6c1d8b9d04f9" providerId="ADAL" clId="{78E2FDCF-A13B-4D92-86A9-EEC09B894836}" dt="2024-10-10T02:43:01.631" v="226" actId="700"/>
          <ac:spMkLst>
            <pc:docMk/>
            <pc:sldMk cId="886802977" sldId="308"/>
            <ac:spMk id="7" creationId="{9DF7F32D-9AE4-4919-B2FA-DBE7C3D94342}"/>
          </ac:spMkLst>
        </pc:spChg>
        <pc:picChg chg="del">
          <ac:chgData name="Porter, Shameka" userId="f3784141-ff79-44f5-87d2-6c1d8b9d04f9" providerId="ADAL" clId="{78E2FDCF-A13B-4D92-86A9-EEC09B894836}" dt="2024-10-10T02:42:09.907" v="224" actId="478"/>
          <ac:picMkLst>
            <pc:docMk/>
            <pc:sldMk cId="886802977" sldId="308"/>
            <ac:picMk id="5" creationId="{EAFD71D8-ABDA-5302-821F-918C71C7BE3D}"/>
          </ac:picMkLst>
        </pc:picChg>
        <pc:picChg chg="del">
          <ac:chgData name="Porter, Shameka" userId="f3784141-ff79-44f5-87d2-6c1d8b9d04f9" providerId="ADAL" clId="{78E2FDCF-A13B-4D92-86A9-EEC09B894836}" dt="2024-10-10T02:42:06.461" v="223" actId="478"/>
          <ac:picMkLst>
            <pc:docMk/>
            <pc:sldMk cId="886802977" sldId="308"/>
            <ac:picMk id="6" creationId="{D6B16F82-5E4A-60FC-3ECA-B73B3CDADDF2}"/>
          </ac:picMkLst>
        </pc:picChg>
        <pc:picChg chg="add del">
          <ac:chgData name="Porter, Shameka" userId="f3784141-ff79-44f5-87d2-6c1d8b9d04f9" providerId="ADAL" clId="{78E2FDCF-A13B-4D92-86A9-EEC09B894836}" dt="2024-10-10T02:43:47.563" v="239"/>
          <ac:picMkLst>
            <pc:docMk/>
            <pc:sldMk cId="886802977" sldId="308"/>
            <ac:picMk id="8" creationId="{2BB2BFFF-27D9-4321-A6E3-7CA8BEECF66E}"/>
          </ac:picMkLst>
        </pc:picChg>
      </pc:sldChg>
      <pc:sldChg chg="del">
        <pc:chgData name="Porter, Shameka" userId="f3784141-ff79-44f5-87d2-6c1d8b9d04f9" providerId="ADAL" clId="{78E2FDCF-A13B-4D92-86A9-EEC09B894836}" dt="2024-10-10T03:14:48.730" v="377" actId="2696"/>
        <pc:sldMkLst>
          <pc:docMk/>
          <pc:sldMk cId="1526049311" sldId="323"/>
        </pc:sldMkLst>
      </pc:sldChg>
      <pc:sldChg chg="modSp add del mod modNotes">
        <pc:chgData name="Porter, Shameka" userId="f3784141-ff79-44f5-87d2-6c1d8b9d04f9" providerId="ADAL" clId="{78E2FDCF-A13B-4D92-86A9-EEC09B894836}" dt="2024-10-10T03:13:09.053" v="372" actId="14100"/>
        <pc:sldMkLst>
          <pc:docMk/>
          <pc:sldMk cId="0" sldId="606"/>
        </pc:sldMkLst>
        <pc:spChg chg="mod">
          <ac:chgData name="Porter, Shameka" userId="f3784141-ff79-44f5-87d2-6c1d8b9d04f9" providerId="ADAL" clId="{78E2FDCF-A13B-4D92-86A9-EEC09B894836}" dt="2024-10-10T02:45:29.851" v="253" actId="255"/>
          <ac:spMkLst>
            <pc:docMk/>
            <pc:sldMk cId="0" sldId="606"/>
            <ac:spMk id="5" creationId="{718531BA-F488-42B7-A596-56467C39C4BA}"/>
          </ac:spMkLst>
        </pc:spChg>
        <pc:spChg chg="mod">
          <ac:chgData name="Porter, Shameka" userId="f3784141-ff79-44f5-87d2-6c1d8b9d04f9" providerId="ADAL" clId="{78E2FDCF-A13B-4D92-86A9-EEC09B894836}" dt="2024-10-10T02:46:02.693" v="259" actId="14100"/>
          <ac:spMkLst>
            <pc:docMk/>
            <pc:sldMk cId="0" sldId="606"/>
            <ac:spMk id="6" creationId="{8DDE92B2-8D65-48DD-8720-A7455AF171C7}"/>
          </ac:spMkLst>
        </pc:spChg>
        <pc:spChg chg="mod">
          <ac:chgData name="Porter, Shameka" userId="f3784141-ff79-44f5-87d2-6c1d8b9d04f9" providerId="ADAL" clId="{78E2FDCF-A13B-4D92-86A9-EEC09B894836}" dt="2024-10-10T03:13:09.053" v="372" actId="14100"/>
          <ac:spMkLst>
            <pc:docMk/>
            <pc:sldMk cId="0" sldId="606"/>
            <ac:spMk id="248835" creationId="{F0048B8C-AE93-4BB4-9967-4732887C5F53}"/>
          </ac:spMkLst>
        </pc:spChg>
        <pc:picChg chg="mod">
          <ac:chgData name="Porter, Shameka" userId="f3784141-ff79-44f5-87d2-6c1d8b9d04f9" providerId="ADAL" clId="{78E2FDCF-A13B-4D92-86A9-EEC09B894836}" dt="2024-10-10T02:46:11.016" v="260" actId="14100"/>
          <ac:picMkLst>
            <pc:docMk/>
            <pc:sldMk cId="0" sldId="606"/>
            <ac:picMk id="248834" creationId="{40068099-97A7-40AD-9687-492618DD33A9}"/>
          </ac:picMkLst>
        </pc:picChg>
      </pc:sldChg>
      <pc:sldChg chg="addSp delSp modSp add mod">
        <pc:chgData name="Porter, Shameka" userId="f3784141-ff79-44f5-87d2-6c1d8b9d04f9" providerId="ADAL" clId="{78E2FDCF-A13B-4D92-86A9-EEC09B894836}" dt="2024-10-10T03:10:26.108" v="353" actId="255"/>
        <pc:sldMkLst>
          <pc:docMk/>
          <pc:sldMk cId="0" sldId="617"/>
        </pc:sldMkLst>
        <pc:spChg chg="add del mod">
          <ac:chgData name="Porter, Shameka" userId="f3784141-ff79-44f5-87d2-6c1d8b9d04f9" providerId="ADAL" clId="{78E2FDCF-A13B-4D92-86A9-EEC09B894836}" dt="2024-10-10T02:48:06.048" v="266" actId="478"/>
          <ac:spMkLst>
            <pc:docMk/>
            <pc:sldMk cId="0" sldId="617"/>
            <ac:spMk id="2" creationId="{4E6877EB-0B44-41DE-94EE-BC69E5E82FD9}"/>
          </ac:spMkLst>
        </pc:spChg>
        <pc:spChg chg="del">
          <ac:chgData name="Porter, Shameka" userId="f3784141-ff79-44f5-87d2-6c1d8b9d04f9" providerId="ADAL" clId="{78E2FDCF-A13B-4D92-86A9-EEC09B894836}" dt="2024-10-10T02:48:03.015" v="265" actId="478"/>
          <ac:spMkLst>
            <pc:docMk/>
            <pc:sldMk cId="0" sldId="617"/>
            <ac:spMk id="250883" creationId="{F02C323A-4F89-4CE2-912A-C9AC09969ACF}"/>
          </ac:spMkLst>
        </pc:spChg>
        <pc:graphicFrameChg chg="mod modGraphic">
          <ac:chgData name="Porter, Shameka" userId="f3784141-ff79-44f5-87d2-6c1d8b9d04f9" providerId="ADAL" clId="{78E2FDCF-A13B-4D92-86A9-EEC09B894836}" dt="2024-10-10T02:52:03.645" v="285" actId="255"/>
          <ac:graphicFrameMkLst>
            <pc:docMk/>
            <pc:sldMk cId="0" sldId="617"/>
            <ac:graphicFrameMk id="24" creationId="{31AB2FC6-196A-4F3F-8A9E-D8CA515BBE72}"/>
          </ac:graphicFrameMkLst>
        </pc:graphicFrameChg>
        <pc:graphicFrameChg chg="mod modGraphic">
          <ac:chgData name="Porter, Shameka" userId="f3784141-ff79-44f5-87d2-6c1d8b9d04f9" providerId="ADAL" clId="{78E2FDCF-A13B-4D92-86A9-EEC09B894836}" dt="2024-10-10T02:51:49.020" v="284" actId="255"/>
          <ac:graphicFrameMkLst>
            <pc:docMk/>
            <pc:sldMk cId="0" sldId="617"/>
            <ac:graphicFrameMk id="25" creationId="{4F69E77D-94B9-464C-9221-431020338438}"/>
          </ac:graphicFrameMkLst>
        </pc:graphicFrameChg>
        <pc:graphicFrameChg chg="mod modGraphic">
          <ac:chgData name="Porter, Shameka" userId="f3784141-ff79-44f5-87d2-6c1d8b9d04f9" providerId="ADAL" clId="{78E2FDCF-A13B-4D92-86A9-EEC09B894836}" dt="2024-10-10T02:51:37.636" v="283" actId="255"/>
          <ac:graphicFrameMkLst>
            <pc:docMk/>
            <pc:sldMk cId="0" sldId="617"/>
            <ac:graphicFrameMk id="26" creationId="{F3EE5847-FBCD-4E44-86BD-9C08BC152354}"/>
          </ac:graphicFrameMkLst>
        </pc:graphicFrameChg>
        <pc:graphicFrameChg chg="mod modGraphic">
          <ac:chgData name="Porter, Shameka" userId="f3784141-ff79-44f5-87d2-6c1d8b9d04f9" providerId="ADAL" clId="{78E2FDCF-A13B-4D92-86A9-EEC09B894836}" dt="2024-10-10T03:10:26.108" v="353" actId="255"/>
          <ac:graphicFrameMkLst>
            <pc:docMk/>
            <pc:sldMk cId="0" sldId="617"/>
            <ac:graphicFrameMk id="27" creationId="{DDA6157B-A893-4932-851B-55CAB7972E75}"/>
          </ac:graphicFrameMkLst>
        </pc:graphicFrameChg>
        <pc:picChg chg="mod">
          <ac:chgData name="Porter, Shameka" userId="f3784141-ff79-44f5-87d2-6c1d8b9d04f9" providerId="ADAL" clId="{78E2FDCF-A13B-4D92-86A9-EEC09B894836}" dt="2024-10-10T02:49:08.613" v="271" actId="1076"/>
          <ac:picMkLst>
            <pc:docMk/>
            <pc:sldMk cId="0" sldId="617"/>
            <ac:picMk id="4" creationId="{D7A7AC10-EAED-47B7-BBA4-DF390E274760}"/>
          </ac:picMkLst>
        </pc:picChg>
        <pc:picChg chg="add mod">
          <ac:chgData name="Porter, Shameka" userId="f3784141-ff79-44f5-87d2-6c1d8b9d04f9" providerId="ADAL" clId="{78E2FDCF-A13B-4D92-86A9-EEC09B894836}" dt="2024-10-10T02:50:00.780" v="274" actId="1076"/>
          <ac:picMkLst>
            <pc:docMk/>
            <pc:sldMk cId="0" sldId="617"/>
            <ac:picMk id="5" creationId="{D74E15F5-2E62-45EC-9D4B-2FDB4A9BDC4B}"/>
          </ac:picMkLst>
        </pc:picChg>
        <pc:picChg chg="mod">
          <ac:chgData name="Porter, Shameka" userId="f3784141-ff79-44f5-87d2-6c1d8b9d04f9" providerId="ADAL" clId="{78E2FDCF-A13B-4D92-86A9-EEC09B894836}" dt="2024-10-10T02:49:08.613" v="271" actId="1076"/>
          <ac:picMkLst>
            <pc:docMk/>
            <pc:sldMk cId="0" sldId="617"/>
            <ac:picMk id="29" creationId="{58EB4457-E95F-4DDC-B87D-967172216479}"/>
          </ac:picMkLst>
        </pc:picChg>
        <pc:picChg chg="mod">
          <ac:chgData name="Porter, Shameka" userId="f3784141-ff79-44f5-87d2-6c1d8b9d04f9" providerId="ADAL" clId="{78E2FDCF-A13B-4D92-86A9-EEC09B894836}" dt="2024-10-10T02:49:08.613" v="271" actId="1076"/>
          <ac:picMkLst>
            <pc:docMk/>
            <pc:sldMk cId="0" sldId="617"/>
            <ac:picMk id="31" creationId="{26518F26-B770-4B15-A92A-47CBF67E9647}"/>
          </ac:picMkLst>
        </pc:picChg>
        <pc:picChg chg="mod">
          <ac:chgData name="Porter, Shameka" userId="f3784141-ff79-44f5-87d2-6c1d8b9d04f9" providerId="ADAL" clId="{78E2FDCF-A13B-4D92-86A9-EEC09B894836}" dt="2024-10-10T02:49:08.613" v="271" actId="1076"/>
          <ac:picMkLst>
            <pc:docMk/>
            <pc:sldMk cId="0" sldId="617"/>
            <ac:picMk id="33" creationId="{8EE316FA-160F-4E65-A0C8-050A7FB1A5C7}"/>
          </ac:picMkLst>
        </pc:picChg>
      </pc:sldChg>
      <pc:sldChg chg="addSp delSp modSp add mod">
        <pc:chgData name="Porter, Shameka" userId="f3784141-ff79-44f5-87d2-6c1d8b9d04f9" providerId="ADAL" clId="{78E2FDCF-A13B-4D92-86A9-EEC09B894836}" dt="2024-10-10T03:12:30.173" v="366" actId="14100"/>
        <pc:sldMkLst>
          <pc:docMk/>
          <pc:sldMk cId="0" sldId="619"/>
        </pc:sldMkLst>
        <pc:spChg chg="add del mod">
          <ac:chgData name="Porter, Shameka" userId="f3784141-ff79-44f5-87d2-6c1d8b9d04f9" providerId="ADAL" clId="{78E2FDCF-A13B-4D92-86A9-EEC09B894836}" dt="2024-10-10T03:11:57.963" v="363" actId="478"/>
          <ac:spMkLst>
            <pc:docMk/>
            <pc:sldMk cId="0" sldId="619"/>
            <ac:spMk id="2" creationId="{1EED0587-3431-449B-A550-419E19A20D12}"/>
          </ac:spMkLst>
        </pc:spChg>
        <pc:spChg chg="del mod">
          <ac:chgData name="Porter, Shameka" userId="f3784141-ff79-44f5-87d2-6c1d8b9d04f9" providerId="ADAL" clId="{78E2FDCF-A13B-4D92-86A9-EEC09B894836}" dt="2024-10-10T03:11:54.519" v="362" actId="478"/>
          <ac:spMkLst>
            <pc:docMk/>
            <pc:sldMk cId="0" sldId="619"/>
            <ac:spMk id="254979" creationId="{AE461FC2-5875-4027-8846-70228277D70F}"/>
          </ac:spMkLst>
        </pc:spChg>
        <pc:spChg chg="mod">
          <ac:chgData name="Porter, Shameka" userId="f3784141-ff79-44f5-87d2-6c1d8b9d04f9" providerId="ADAL" clId="{78E2FDCF-A13B-4D92-86A9-EEC09B894836}" dt="2024-10-10T03:12:30.173" v="366" actId="14100"/>
          <ac:spMkLst>
            <pc:docMk/>
            <pc:sldMk cId="0" sldId="619"/>
            <ac:spMk id="255010" creationId="{0AD5BEAF-B68E-4F37-84EE-92BD1E76BCB1}"/>
          </ac:spMkLst>
        </pc:spChg>
        <pc:graphicFrameChg chg="mod modGraphic">
          <ac:chgData name="Porter, Shameka" userId="f3784141-ff79-44f5-87d2-6c1d8b9d04f9" providerId="ADAL" clId="{78E2FDCF-A13B-4D92-86A9-EEC09B894836}" dt="2024-10-10T03:12:15.116" v="364" actId="1076"/>
          <ac:graphicFrameMkLst>
            <pc:docMk/>
            <pc:sldMk cId="0" sldId="619"/>
            <ac:graphicFrameMk id="15" creationId="{3B595BDE-0254-4EAE-8C0E-45C3847258D8}"/>
          </ac:graphicFrameMkLst>
        </pc:graphicFrameChg>
        <pc:graphicFrameChg chg="mod modGraphic">
          <ac:chgData name="Porter, Shameka" userId="f3784141-ff79-44f5-87d2-6c1d8b9d04f9" providerId="ADAL" clId="{78E2FDCF-A13B-4D92-86A9-EEC09B894836}" dt="2024-10-10T03:12:15.116" v="364" actId="1076"/>
          <ac:graphicFrameMkLst>
            <pc:docMk/>
            <pc:sldMk cId="0" sldId="619"/>
            <ac:graphicFrameMk id="16" creationId="{6CABC15A-09C1-4848-8623-284460F71358}"/>
          </ac:graphicFrameMkLst>
        </pc:graphicFrameChg>
        <pc:graphicFrameChg chg="mod modGraphic">
          <ac:chgData name="Porter, Shameka" userId="f3784141-ff79-44f5-87d2-6c1d8b9d04f9" providerId="ADAL" clId="{78E2FDCF-A13B-4D92-86A9-EEC09B894836}" dt="2024-10-10T03:12:15.116" v="364" actId="1076"/>
          <ac:graphicFrameMkLst>
            <pc:docMk/>
            <pc:sldMk cId="0" sldId="619"/>
            <ac:graphicFrameMk id="18" creationId="{8CEC030A-77CE-4A9F-8998-3D579C9755CB}"/>
          </ac:graphicFrameMkLst>
        </pc:graphicFrameChg>
        <pc:graphicFrameChg chg="mod">
          <ac:chgData name="Porter, Shameka" userId="f3784141-ff79-44f5-87d2-6c1d8b9d04f9" providerId="ADAL" clId="{78E2FDCF-A13B-4D92-86A9-EEC09B894836}" dt="2024-10-10T03:12:15.116" v="364" actId="1076"/>
          <ac:graphicFrameMkLst>
            <pc:docMk/>
            <pc:sldMk cId="0" sldId="619"/>
            <ac:graphicFrameMk id="27" creationId="{2C6D8429-DD6F-427A-A8F3-6CD7A1EE715A}"/>
          </ac:graphicFrameMkLst>
        </pc:graphicFrameChg>
        <pc:picChg chg="mod">
          <ac:chgData name="Porter, Shameka" userId="f3784141-ff79-44f5-87d2-6c1d8b9d04f9" providerId="ADAL" clId="{78E2FDCF-A13B-4D92-86A9-EEC09B894836}" dt="2024-10-10T03:12:15.116" v="364" actId="1076"/>
          <ac:picMkLst>
            <pc:docMk/>
            <pc:sldMk cId="0" sldId="619"/>
            <ac:picMk id="4" creationId="{84DFFCAC-5644-4AC1-993C-B56E09E372DC}"/>
          </ac:picMkLst>
        </pc:picChg>
        <pc:picChg chg="add mod">
          <ac:chgData name="Porter, Shameka" userId="f3784141-ff79-44f5-87d2-6c1d8b9d04f9" providerId="ADAL" clId="{78E2FDCF-A13B-4D92-86A9-EEC09B894836}" dt="2024-10-10T03:11:48.017" v="360"/>
          <ac:picMkLst>
            <pc:docMk/>
            <pc:sldMk cId="0" sldId="619"/>
            <ac:picMk id="12" creationId="{C625F0CC-8224-4CF1-8DD0-EAFE6B42A00D}"/>
          </ac:picMkLst>
        </pc:picChg>
        <pc:picChg chg="mod">
          <ac:chgData name="Porter, Shameka" userId="f3784141-ff79-44f5-87d2-6c1d8b9d04f9" providerId="ADAL" clId="{78E2FDCF-A13B-4D92-86A9-EEC09B894836}" dt="2024-10-10T03:12:15.116" v="364" actId="1076"/>
          <ac:picMkLst>
            <pc:docMk/>
            <pc:sldMk cId="0" sldId="619"/>
            <ac:picMk id="29" creationId="{2FD81205-8FB2-4951-B747-D2B4EDB5D72F}"/>
          </ac:picMkLst>
        </pc:picChg>
        <pc:picChg chg="mod">
          <ac:chgData name="Porter, Shameka" userId="f3784141-ff79-44f5-87d2-6c1d8b9d04f9" providerId="ADAL" clId="{78E2FDCF-A13B-4D92-86A9-EEC09B894836}" dt="2024-10-10T03:12:15.116" v="364" actId="1076"/>
          <ac:picMkLst>
            <pc:docMk/>
            <pc:sldMk cId="0" sldId="619"/>
            <ac:picMk id="31" creationId="{0AAAB246-B1DF-4CA4-B715-931B52D80BA3}"/>
          </ac:picMkLst>
        </pc:picChg>
        <pc:picChg chg="mod">
          <ac:chgData name="Porter, Shameka" userId="f3784141-ff79-44f5-87d2-6c1d8b9d04f9" providerId="ADAL" clId="{78E2FDCF-A13B-4D92-86A9-EEC09B894836}" dt="2024-10-10T03:12:15.116" v="364" actId="1076"/>
          <ac:picMkLst>
            <pc:docMk/>
            <pc:sldMk cId="0" sldId="619"/>
            <ac:picMk id="33" creationId="{ECAF41D5-20A0-4B04-BBFC-99166BE9CE5C}"/>
          </ac:picMkLst>
        </pc:picChg>
      </pc:sldChg>
      <pc:sldChg chg="addSp modSp add mod modClrScheme chgLayout">
        <pc:chgData name="Porter, Shameka" userId="f3784141-ff79-44f5-87d2-6c1d8b9d04f9" providerId="ADAL" clId="{78E2FDCF-A13B-4D92-86A9-EEC09B894836}" dt="2024-10-10T13:07:23.482" v="403" actId="208"/>
        <pc:sldMkLst>
          <pc:docMk/>
          <pc:sldMk cId="3728239493" sldId="3529"/>
        </pc:sldMkLst>
        <pc:spChg chg="mod">
          <ac:chgData name="Porter, Shameka" userId="f3784141-ff79-44f5-87d2-6c1d8b9d04f9" providerId="ADAL" clId="{78E2FDCF-A13B-4D92-86A9-EEC09B894836}" dt="2024-10-10T13:05:37.879" v="389" actId="1076"/>
          <ac:spMkLst>
            <pc:docMk/>
            <pc:sldMk cId="3728239493" sldId="3529"/>
            <ac:spMk id="2" creationId="{E263D331-430A-47A9-AB83-A6AE9E8DFADF}"/>
          </ac:spMkLst>
        </pc:spChg>
        <pc:spChg chg="mod">
          <ac:chgData name="Porter, Shameka" userId="f3784141-ff79-44f5-87d2-6c1d8b9d04f9" providerId="ADAL" clId="{78E2FDCF-A13B-4D92-86A9-EEC09B894836}" dt="2024-10-10T13:05:17.519" v="385" actId="255"/>
          <ac:spMkLst>
            <pc:docMk/>
            <pc:sldMk cId="3728239493" sldId="3529"/>
            <ac:spMk id="5" creationId="{21130710-14F7-40A6-9D27-25799567FC91}"/>
          </ac:spMkLst>
        </pc:spChg>
        <pc:spChg chg="mod">
          <ac:chgData name="Porter, Shameka" userId="f3784141-ff79-44f5-87d2-6c1d8b9d04f9" providerId="ADAL" clId="{78E2FDCF-A13B-4D92-86A9-EEC09B894836}" dt="2024-10-10T13:05:56.494" v="394" actId="14100"/>
          <ac:spMkLst>
            <pc:docMk/>
            <pc:sldMk cId="3728239493" sldId="3529"/>
            <ac:spMk id="7" creationId="{C80E614A-2887-4200-B833-2F9BB3F37A96}"/>
          </ac:spMkLst>
        </pc:spChg>
        <pc:spChg chg="mod">
          <ac:chgData name="Porter, Shameka" userId="f3784141-ff79-44f5-87d2-6c1d8b9d04f9" providerId="ADAL" clId="{78E2FDCF-A13B-4D92-86A9-EEC09B894836}" dt="2024-10-10T13:04:15.901" v="381" actId="1076"/>
          <ac:spMkLst>
            <pc:docMk/>
            <pc:sldMk cId="3728239493" sldId="3529"/>
            <ac:spMk id="8" creationId="{5E0AFA02-1CD8-D35A-4891-5B25BAFA7233}"/>
          </ac:spMkLst>
        </pc:spChg>
        <pc:spChg chg="mod">
          <ac:chgData name="Porter, Shameka" userId="f3784141-ff79-44f5-87d2-6c1d8b9d04f9" providerId="ADAL" clId="{78E2FDCF-A13B-4D92-86A9-EEC09B894836}" dt="2024-10-10T13:06:33.056" v="400" actId="1076"/>
          <ac:spMkLst>
            <pc:docMk/>
            <pc:sldMk cId="3728239493" sldId="3529"/>
            <ac:spMk id="20" creationId="{D6768CF0-E54B-13C4-D6C4-21089522DFF9}"/>
          </ac:spMkLst>
        </pc:spChg>
        <pc:picChg chg="mod">
          <ac:chgData name="Porter, Shameka" userId="f3784141-ff79-44f5-87d2-6c1d8b9d04f9" providerId="ADAL" clId="{78E2FDCF-A13B-4D92-86A9-EEC09B894836}" dt="2024-10-10T13:05:32.677" v="388" actId="1076"/>
          <ac:picMkLst>
            <pc:docMk/>
            <pc:sldMk cId="3728239493" sldId="3529"/>
            <ac:picMk id="3" creationId="{968C43BF-5621-EC11-E595-0674900363AE}"/>
          </ac:picMkLst>
        </pc:picChg>
        <pc:picChg chg="mod">
          <ac:chgData name="Porter, Shameka" userId="f3784141-ff79-44f5-87d2-6c1d8b9d04f9" providerId="ADAL" clId="{78E2FDCF-A13B-4D92-86A9-EEC09B894836}" dt="2024-10-10T13:05:40.860" v="390" actId="1076"/>
          <ac:picMkLst>
            <pc:docMk/>
            <pc:sldMk cId="3728239493" sldId="3529"/>
            <ac:picMk id="6" creationId="{F5A4A618-9056-42CF-ADA0-01FE2802927B}"/>
          </ac:picMkLst>
        </pc:picChg>
        <pc:picChg chg="mod">
          <ac:chgData name="Porter, Shameka" userId="f3784141-ff79-44f5-87d2-6c1d8b9d04f9" providerId="ADAL" clId="{78E2FDCF-A13B-4D92-86A9-EEC09B894836}" dt="2024-10-10T13:06:39.974" v="401" actId="14100"/>
          <ac:picMkLst>
            <pc:docMk/>
            <pc:sldMk cId="3728239493" sldId="3529"/>
            <ac:picMk id="13" creationId="{C96A2FFD-6810-33B4-39B6-173324DCA8DF}"/>
          </ac:picMkLst>
        </pc:picChg>
        <pc:picChg chg="mod">
          <ac:chgData name="Porter, Shameka" userId="f3784141-ff79-44f5-87d2-6c1d8b9d04f9" providerId="ADAL" clId="{78E2FDCF-A13B-4D92-86A9-EEC09B894836}" dt="2024-10-10T13:06:03.498" v="395" actId="1076"/>
          <ac:picMkLst>
            <pc:docMk/>
            <pc:sldMk cId="3728239493" sldId="3529"/>
            <ac:picMk id="15" creationId="{56817977-E273-67BB-2F1B-1BF218918D10}"/>
          </ac:picMkLst>
        </pc:picChg>
        <pc:picChg chg="mod">
          <ac:chgData name="Porter, Shameka" userId="f3784141-ff79-44f5-87d2-6c1d8b9d04f9" providerId="ADAL" clId="{78E2FDCF-A13B-4D92-86A9-EEC09B894836}" dt="2024-10-10T13:06:28.462" v="399" actId="14100"/>
          <ac:picMkLst>
            <pc:docMk/>
            <pc:sldMk cId="3728239493" sldId="3529"/>
            <ac:picMk id="18" creationId="{5A0A90BE-AAF6-1D73-223F-77D18FDEE69E}"/>
          </ac:picMkLst>
        </pc:picChg>
        <pc:cxnChg chg="add mod">
          <ac:chgData name="Porter, Shameka" userId="f3784141-ff79-44f5-87d2-6c1d8b9d04f9" providerId="ADAL" clId="{78E2FDCF-A13B-4D92-86A9-EEC09B894836}" dt="2024-10-10T13:07:23.482" v="403" actId="208"/>
          <ac:cxnSpMkLst>
            <pc:docMk/>
            <pc:sldMk cId="3728239493" sldId="3529"/>
            <ac:cxnSpMk id="9" creationId="{5411CD08-CBC5-45ED-B1EA-791E20F17FAC}"/>
          </ac:cxnSpMkLst>
        </pc:cxnChg>
      </pc:sldChg>
      <pc:sldChg chg="del">
        <pc:chgData name="Porter, Shameka" userId="f3784141-ff79-44f5-87d2-6c1d8b9d04f9" providerId="ADAL" clId="{78E2FDCF-A13B-4D92-86A9-EEC09B894836}" dt="2024-10-10T13:04:10.839" v="380" actId="2696"/>
        <pc:sldMkLst>
          <pc:docMk/>
          <pc:sldMk cId="3270358260" sldId="141169317"/>
        </pc:sldMkLst>
      </pc:sldChg>
      <pc:sldChg chg="add del">
        <pc:chgData name="Porter, Shameka" userId="f3784141-ff79-44f5-87d2-6c1d8b9d04f9" providerId="ADAL" clId="{78E2FDCF-A13B-4D92-86A9-EEC09B894836}" dt="2024-10-10T02:21:25.668" v="192" actId="2696"/>
        <pc:sldMkLst>
          <pc:docMk/>
          <pc:sldMk cId="0" sldId="1448943721"/>
        </pc:sldMkLst>
      </pc:sldChg>
      <pc:sldChg chg="addSp delSp modSp add del mod modNotes">
        <pc:chgData name="Porter, Shameka" userId="f3784141-ff79-44f5-87d2-6c1d8b9d04f9" providerId="ADAL" clId="{78E2FDCF-A13B-4D92-86A9-EEC09B894836}" dt="2024-10-10T03:10:16.278" v="352" actId="255"/>
        <pc:sldMkLst>
          <pc:docMk/>
          <pc:sldMk cId="0" sldId="1448943790"/>
        </pc:sldMkLst>
        <pc:spChg chg="add del mod">
          <ac:chgData name="Porter, Shameka" userId="f3784141-ff79-44f5-87d2-6c1d8b9d04f9" providerId="ADAL" clId="{78E2FDCF-A13B-4D92-86A9-EEC09B894836}" dt="2024-10-10T02:59:05.815" v="329" actId="478"/>
          <ac:spMkLst>
            <pc:docMk/>
            <pc:sldMk cId="0" sldId="1448943790"/>
            <ac:spMk id="3" creationId="{A4D84862-7B46-41AB-A3E5-7285CC107253}"/>
          </ac:spMkLst>
        </pc:spChg>
        <pc:spChg chg="del">
          <ac:chgData name="Porter, Shameka" userId="f3784141-ff79-44f5-87d2-6c1d8b9d04f9" providerId="ADAL" clId="{78E2FDCF-A13B-4D92-86A9-EEC09B894836}" dt="2024-10-10T02:58:55.278" v="327" actId="478"/>
          <ac:spMkLst>
            <pc:docMk/>
            <pc:sldMk cId="0" sldId="1448943790"/>
            <ac:spMk id="252931" creationId="{3FB95C88-551B-4769-8479-CEF6D41D34A3}"/>
          </ac:spMkLst>
        </pc:spChg>
        <pc:graphicFrameChg chg="mod modGraphic">
          <ac:chgData name="Porter, Shameka" userId="f3784141-ff79-44f5-87d2-6c1d8b9d04f9" providerId="ADAL" clId="{78E2FDCF-A13B-4D92-86A9-EEC09B894836}" dt="2024-10-10T03:09:19.237" v="349" actId="255"/>
          <ac:graphicFrameMkLst>
            <pc:docMk/>
            <pc:sldMk cId="0" sldId="1448943790"/>
            <ac:graphicFrameMk id="11" creationId="{F4A7D8F1-2E4E-45ED-9D1B-F3AFD231F7DA}"/>
          </ac:graphicFrameMkLst>
        </pc:graphicFrameChg>
        <pc:graphicFrameChg chg="mod modGraphic">
          <ac:chgData name="Porter, Shameka" userId="f3784141-ff79-44f5-87d2-6c1d8b9d04f9" providerId="ADAL" clId="{78E2FDCF-A13B-4D92-86A9-EEC09B894836}" dt="2024-10-10T03:09:03.252" v="344" actId="255"/>
          <ac:graphicFrameMkLst>
            <pc:docMk/>
            <pc:sldMk cId="0" sldId="1448943790"/>
            <ac:graphicFrameMk id="12" creationId="{FE6B235C-F1A8-4D11-93CD-513DA60893A3}"/>
          </ac:graphicFrameMkLst>
        </pc:graphicFrameChg>
        <pc:graphicFrameChg chg="mod modGraphic">
          <ac:chgData name="Porter, Shameka" userId="f3784141-ff79-44f5-87d2-6c1d8b9d04f9" providerId="ADAL" clId="{78E2FDCF-A13B-4D92-86A9-EEC09B894836}" dt="2024-10-10T03:08:46.696" v="342" actId="14100"/>
          <ac:graphicFrameMkLst>
            <pc:docMk/>
            <pc:sldMk cId="0" sldId="1448943790"/>
            <ac:graphicFrameMk id="13" creationId="{06E11C71-414D-48B0-9936-BCD965F61AFC}"/>
          </ac:graphicFrameMkLst>
        </pc:graphicFrameChg>
        <pc:graphicFrameChg chg="mod modGraphic">
          <ac:chgData name="Porter, Shameka" userId="f3784141-ff79-44f5-87d2-6c1d8b9d04f9" providerId="ADAL" clId="{78E2FDCF-A13B-4D92-86A9-EEC09B894836}" dt="2024-10-10T03:08:51.483" v="343" actId="255"/>
          <ac:graphicFrameMkLst>
            <pc:docMk/>
            <pc:sldMk cId="0" sldId="1448943790"/>
            <ac:graphicFrameMk id="14" creationId="{FC3893CF-6CE5-499B-8DB4-E8F95AA65828}"/>
          </ac:graphicFrameMkLst>
        </pc:graphicFrameChg>
        <pc:graphicFrameChg chg="mod modGraphic">
          <ac:chgData name="Porter, Shameka" userId="f3784141-ff79-44f5-87d2-6c1d8b9d04f9" providerId="ADAL" clId="{78E2FDCF-A13B-4D92-86A9-EEC09B894836}" dt="2024-10-10T03:10:16.278" v="352" actId="255"/>
          <ac:graphicFrameMkLst>
            <pc:docMk/>
            <pc:sldMk cId="0" sldId="1448943790"/>
            <ac:graphicFrameMk id="27" creationId="{C629697E-1E70-4EB9-8A40-FCD4590288FD}"/>
          </ac:graphicFrameMkLst>
        </pc:graphicFrameChg>
        <pc:picChg chg="add mod">
          <ac:chgData name="Porter, Shameka" userId="f3784141-ff79-44f5-87d2-6c1d8b9d04f9" providerId="ADAL" clId="{78E2FDCF-A13B-4D92-86A9-EEC09B894836}" dt="2024-10-10T03:09:50.980" v="351" actId="14100"/>
          <ac:picMkLst>
            <pc:docMk/>
            <pc:sldMk cId="0" sldId="1448943790"/>
            <ac:picMk id="2" creationId="{1F566771-433A-4A0C-8595-0A0C44984610}"/>
          </ac:picMkLst>
        </pc:picChg>
        <pc:picChg chg="mod">
          <ac:chgData name="Porter, Shameka" userId="f3784141-ff79-44f5-87d2-6c1d8b9d04f9" providerId="ADAL" clId="{78E2FDCF-A13B-4D92-86A9-EEC09B894836}" dt="2024-10-10T02:59:29.574" v="331" actId="14100"/>
          <ac:picMkLst>
            <pc:docMk/>
            <pc:sldMk cId="0" sldId="1448943790"/>
            <ac:picMk id="4" creationId="{43C60D52-3203-414E-AE9F-F6958282C018}"/>
          </ac:picMkLst>
        </pc:picChg>
        <pc:picChg chg="mod">
          <ac:chgData name="Porter, Shameka" userId="f3784141-ff79-44f5-87d2-6c1d8b9d04f9" providerId="ADAL" clId="{78E2FDCF-A13B-4D92-86A9-EEC09B894836}" dt="2024-10-10T02:59:29.574" v="331" actId="14100"/>
          <ac:picMkLst>
            <pc:docMk/>
            <pc:sldMk cId="0" sldId="1448943790"/>
            <ac:picMk id="29" creationId="{10F17114-FDE7-4120-A560-04B9AFB497B0}"/>
          </ac:picMkLst>
        </pc:picChg>
        <pc:picChg chg="mod">
          <ac:chgData name="Porter, Shameka" userId="f3784141-ff79-44f5-87d2-6c1d8b9d04f9" providerId="ADAL" clId="{78E2FDCF-A13B-4D92-86A9-EEC09B894836}" dt="2024-10-10T02:59:29.574" v="331" actId="14100"/>
          <ac:picMkLst>
            <pc:docMk/>
            <pc:sldMk cId="0" sldId="1448943790"/>
            <ac:picMk id="31" creationId="{2B06EE1C-0514-4D98-A857-46B67025FA9D}"/>
          </ac:picMkLst>
        </pc:picChg>
        <pc:picChg chg="mod">
          <ac:chgData name="Porter, Shameka" userId="f3784141-ff79-44f5-87d2-6c1d8b9d04f9" providerId="ADAL" clId="{78E2FDCF-A13B-4D92-86A9-EEC09B894836}" dt="2024-10-10T02:59:29.574" v="331" actId="14100"/>
          <ac:picMkLst>
            <pc:docMk/>
            <pc:sldMk cId="0" sldId="1448943790"/>
            <ac:picMk id="33" creationId="{3B6B6C1F-B953-45E8-9902-584246589E7D}"/>
          </ac:picMkLst>
        </pc:picChg>
      </pc:sldChg>
      <pc:sldChg chg="modSp mod modClrScheme chgLayout">
        <pc:chgData name="Porter, Shameka" userId="f3784141-ff79-44f5-87d2-6c1d8b9d04f9" providerId="ADAL" clId="{78E2FDCF-A13B-4D92-86A9-EEC09B894836}" dt="2024-10-10T03:15:45.248" v="378" actId="700"/>
        <pc:sldMkLst>
          <pc:docMk/>
          <pc:sldMk cId="0" sldId="2147309569"/>
        </pc:sldMkLst>
        <pc:spChg chg="mod ord">
          <ac:chgData name="Porter, Shameka" userId="f3784141-ff79-44f5-87d2-6c1d8b9d04f9" providerId="ADAL" clId="{78E2FDCF-A13B-4D92-86A9-EEC09B894836}" dt="2024-10-10T03:15:45.248" v="378" actId="700"/>
          <ac:spMkLst>
            <pc:docMk/>
            <pc:sldMk cId="0" sldId="2147309569"/>
            <ac:spMk id="126977" creationId="{97EF437D-F504-A9EE-1BCB-0D5AB228D7A7}"/>
          </ac:spMkLst>
        </pc:spChg>
      </pc:sldChg>
      <pc:sldChg chg="modSp del mod">
        <pc:chgData name="Porter, Shameka" userId="f3784141-ff79-44f5-87d2-6c1d8b9d04f9" providerId="ADAL" clId="{78E2FDCF-A13B-4D92-86A9-EEC09B894836}" dt="2024-10-10T03:13:36.262" v="373" actId="2696"/>
        <pc:sldMkLst>
          <pc:docMk/>
          <pc:sldMk cId="951201926" sldId="2147309697"/>
        </pc:sldMkLst>
        <pc:picChg chg="mod">
          <ac:chgData name="Porter, Shameka" userId="f3784141-ff79-44f5-87d2-6c1d8b9d04f9" providerId="ADAL" clId="{78E2FDCF-A13B-4D92-86A9-EEC09B894836}" dt="2024-10-10T02:53:04.892" v="288" actId="1076"/>
          <ac:picMkLst>
            <pc:docMk/>
            <pc:sldMk cId="951201926" sldId="2147309697"/>
            <ac:picMk id="9" creationId="{F623477F-84BD-4FCB-862E-642EE75A3083}"/>
          </ac:picMkLst>
        </pc:picChg>
      </pc:sldChg>
      <pc:sldChg chg="modSp add mod">
        <pc:chgData name="Porter, Shameka" userId="f3784141-ff79-44f5-87d2-6c1d8b9d04f9" providerId="ADAL" clId="{78E2FDCF-A13B-4D92-86A9-EEC09B894836}" dt="2024-10-10T02:58:20.792" v="324" actId="20577"/>
        <pc:sldMkLst>
          <pc:docMk/>
          <pc:sldMk cId="2039109389" sldId="2147374953"/>
        </pc:sldMkLst>
        <pc:spChg chg="mod">
          <ac:chgData name="Porter, Shameka" userId="f3784141-ff79-44f5-87d2-6c1d8b9d04f9" providerId="ADAL" clId="{78E2FDCF-A13B-4D92-86A9-EEC09B894836}" dt="2024-10-10T02:58:20.792" v="324" actId="20577"/>
          <ac:spMkLst>
            <pc:docMk/>
            <pc:sldMk cId="2039109389" sldId="2147374953"/>
            <ac:spMk id="2" creationId="{0CFA25D0-6D44-4529-8CA7-B1C5CA2BE84F}"/>
          </ac:spMkLst>
        </pc:spChg>
        <pc:spChg chg="mod">
          <ac:chgData name="Porter, Shameka" userId="f3784141-ff79-44f5-87d2-6c1d8b9d04f9" providerId="ADAL" clId="{78E2FDCF-A13B-4D92-86A9-EEC09B894836}" dt="2024-10-10T02:54:08.559" v="293" actId="14100"/>
          <ac:spMkLst>
            <pc:docMk/>
            <pc:sldMk cId="2039109389" sldId="2147374953"/>
            <ac:spMk id="15" creationId="{6E9CB4DA-01D5-460F-9676-041C3BA82D95}"/>
          </ac:spMkLst>
        </pc:spChg>
        <pc:spChg chg="mod">
          <ac:chgData name="Porter, Shameka" userId="f3784141-ff79-44f5-87d2-6c1d8b9d04f9" providerId="ADAL" clId="{78E2FDCF-A13B-4D92-86A9-EEC09B894836}" dt="2024-10-10T02:54:26.748" v="294" actId="14100"/>
          <ac:spMkLst>
            <pc:docMk/>
            <pc:sldMk cId="2039109389" sldId="2147374953"/>
            <ac:spMk id="17" creationId="{5CFFEE6F-05F0-C608-0BA3-E2027130E029}"/>
          </ac:spMkLst>
        </pc:spChg>
        <pc:spChg chg="mod">
          <ac:chgData name="Porter, Shameka" userId="f3784141-ff79-44f5-87d2-6c1d8b9d04f9" providerId="ADAL" clId="{78E2FDCF-A13B-4D92-86A9-EEC09B894836}" dt="2024-10-10T02:56:10.567" v="309" actId="255"/>
          <ac:spMkLst>
            <pc:docMk/>
            <pc:sldMk cId="2039109389" sldId="2147374953"/>
            <ac:spMk id="18" creationId="{A098EF25-5395-4545-BC5A-9EC542C156FB}"/>
          </ac:spMkLst>
        </pc:spChg>
        <pc:spChg chg="mod">
          <ac:chgData name="Porter, Shameka" userId="f3784141-ff79-44f5-87d2-6c1d8b9d04f9" providerId="ADAL" clId="{78E2FDCF-A13B-4D92-86A9-EEC09B894836}" dt="2024-10-10T02:57:21.943" v="316" actId="1076"/>
          <ac:spMkLst>
            <pc:docMk/>
            <pc:sldMk cId="2039109389" sldId="2147374953"/>
            <ac:spMk id="19" creationId="{B9C8D1E1-536D-B846-8BFC-F4ED5B07B567}"/>
          </ac:spMkLst>
        </pc:spChg>
        <pc:spChg chg="mod">
          <ac:chgData name="Porter, Shameka" userId="f3784141-ff79-44f5-87d2-6c1d8b9d04f9" providerId="ADAL" clId="{78E2FDCF-A13B-4D92-86A9-EEC09B894836}" dt="2024-10-10T02:56:00.957" v="307" actId="14100"/>
          <ac:spMkLst>
            <pc:docMk/>
            <pc:sldMk cId="2039109389" sldId="2147374953"/>
            <ac:spMk id="22" creationId="{89A60FE2-3DF2-954F-B919-A4A568AA3269}"/>
          </ac:spMkLst>
        </pc:spChg>
        <pc:spChg chg="mod">
          <ac:chgData name="Porter, Shameka" userId="f3784141-ff79-44f5-87d2-6c1d8b9d04f9" providerId="ADAL" clId="{78E2FDCF-A13B-4D92-86A9-EEC09B894836}" dt="2024-10-10T02:54:40.746" v="296" actId="1076"/>
          <ac:spMkLst>
            <pc:docMk/>
            <pc:sldMk cId="2039109389" sldId="2147374953"/>
            <ac:spMk id="30" creationId="{4A8BDD09-3BE4-E477-0B19-8D952260F34A}"/>
          </ac:spMkLst>
        </pc:spChg>
        <pc:grpChg chg="mod">
          <ac:chgData name="Porter, Shameka" userId="f3784141-ff79-44f5-87d2-6c1d8b9d04f9" providerId="ADAL" clId="{78E2FDCF-A13B-4D92-86A9-EEC09B894836}" dt="2024-10-10T02:54:26.748" v="294" actId="14100"/>
          <ac:grpSpMkLst>
            <pc:docMk/>
            <pc:sldMk cId="2039109389" sldId="2147374953"/>
            <ac:grpSpMk id="13" creationId="{E2CB2A9F-F13A-F40A-D0C2-F95276FD66AA}"/>
          </ac:grpSpMkLst>
        </pc:grpChg>
        <pc:grpChg chg="mod">
          <ac:chgData name="Porter, Shameka" userId="f3784141-ff79-44f5-87d2-6c1d8b9d04f9" providerId="ADAL" clId="{78E2FDCF-A13B-4D92-86A9-EEC09B894836}" dt="2024-10-10T02:57:13.418" v="315" actId="14100"/>
          <ac:grpSpMkLst>
            <pc:docMk/>
            <pc:sldMk cId="2039109389" sldId="2147374953"/>
            <ac:grpSpMk id="21" creationId="{E981C184-D20F-AD44-BC50-DAB20A9B1DA0}"/>
          </ac:grpSpMkLst>
        </pc:grpChg>
        <pc:grpChg chg="mod">
          <ac:chgData name="Porter, Shameka" userId="f3784141-ff79-44f5-87d2-6c1d8b9d04f9" providerId="ADAL" clId="{78E2FDCF-A13B-4D92-86A9-EEC09B894836}" dt="2024-10-10T02:54:40.746" v="296" actId="1076"/>
          <ac:grpSpMkLst>
            <pc:docMk/>
            <pc:sldMk cId="2039109389" sldId="2147374953"/>
            <ac:grpSpMk id="29" creationId="{EEE3AADF-CF78-91CA-FE2D-516A2C20DD1F}"/>
          </ac:grpSpMkLst>
        </pc:grpChg>
        <pc:picChg chg="mod">
          <ac:chgData name="Porter, Shameka" userId="f3784141-ff79-44f5-87d2-6c1d8b9d04f9" providerId="ADAL" clId="{78E2FDCF-A13B-4D92-86A9-EEC09B894836}" dt="2024-10-10T02:54:56.293" v="299" actId="14100"/>
          <ac:picMkLst>
            <pc:docMk/>
            <pc:sldMk cId="2039109389" sldId="2147374953"/>
            <ac:picMk id="14" creationId="{34E24479-0C08-6A45-ACF9-8E89CC41A535}"/>
          </ac:picMkLst>
        </pc:picChg>
        <pc:picChg chg="mod">
          <ac:chgData name="Porter, Shameka" userId="f3784141-ff79-44f5-87d2-6c1d8b9d04f9" providerId="ADAL" clId="{78E2FDCF-A13B-4D92-86A9-EEC09B894836}" dt="2024-10-10T02:54:26.748" v="294" actId="14100"/>
          <ac:picMkLst>
            <pc:docMk/>
            <pc:sldMk cId="2039109389" sldId="2147374953"/>
            <ac:picMk id="2053" creationId="{07B39836-D8A1-3203-F3DA-9B5FD6B686D9}"/>
          </ac:picMkLst>
        </pc:picChg>
        <pc:picChg chg="mod">
          <ac:chgData name="Porter, Shameka" userId="f3784141-ff79-44f5-87d2-6c1d8b9d04f9" providerId="ADAL" clId="{78E2FDCF-A13B-4D92-86A9-EEC09B894836}" dt="2024-10-10T02:54:40.746" v="296" actId="1076"/>
          <ac:picMkLst>
            <pc:docMk/>
            <pc:sldMk cId="2039109389" sldId="2147374953"/>
            <ac:picMk id="2057" creationId="{0E0C3ADB-230D-0BC9-FA1A-7D38B9A1091E}"/>
          </ac:picMkLst>
        </pc:picChg>
        <pc:cxnChg chg="mod">
          <ac:chgData name="Porter, Shameka" userId="f3784141-ff79-44f5-87d2-6c1d8b9d04f9" providerId="ADAL" clId="{78E2FDCF-A13B-4D92-86A9-EEC09B894836}" dt="2024-10-10T02:56:48.427" v="313" actId="14100"/>
          <ac:cxnSpMkLst>
            <pc:docMk/>
            <pc:sldMk cId="2039109389" sldId="2147374953"/>
            <ac:cxnSpMk id="26" creationId="{712EC778-5187-4626-BD90-B78722EA7CAC}"/>
          </ac:cxnSpMkLst>
        </pc:cxnChg>
      </pc:sldChg>
      <pc:sldChg chg="modSp add mod">
        <pc:chgData name="Porter, Shameka" userId="f3784141-ff79-44f5-87d2-6c1d8b9d04f9" providerId="ADAL" clId="{78E2FDCF-A13B-4D92-86A9-EEC09B894836}" dt="2024-10-10T02:00:21.653" v="84" actId="1076"/>
        <pc:sldMkLst>
          <pc:docMk/>
          <pc:sldMk cId="1369261833" sldId="2147474278"/>
        </pc:sldMkLst>
        <pc:spChg chg="mod">
          <ac:chgData name="Porter, Shameka" userId="f3784141-ff79-44f5-87d2-6c1d8b9d04f9" providerId="ADAL" clId="{78E2FDCF-A13B-4D92-86A9-EEC09B894836}" dt="2024-10-10T02:00:21.653" v="84" actId="1076"/>
          <ac:spMkLst>
            <pc:docMk/>
            <pc:sldMk cId="1369261833" sldId="2147474278"/>
            <ac:spMk id="14" creationId="{4B391802-2CED-0EE8-08FC-76E6F2EF6A7E}"/>
          </ac:spMkLst>
        </pc:spChg>
        <pc:spChg chg="mod">
          <ac:chgData name="Porter, Shameka" userId="f3784141-ff79-44f5-87d2-6c1d8b9d04f9" providerId="ADAL" clId="{78E2FDCF-A13B-4D92-86A9-EEC09B894836}" dt="2024-10-10T01:44:39.610" v="13" actId="120"/>
          <ac:spMkLst>
            <pc:docMk/>
            <pc:sldMk cId="1369261833" sldId="2147474278"/>
            <ac:spMk id="16" creationId="{9330C420-72F3-D534-ED67-0653EE4B64EB}"/>
          </ac:spMkLst>
        </pc:spChg>
        <pc:spChg chg="mod">
          <ac:chgData name="Porter, Shameka" userId="f3784141-ff79-44f5-87d2-6c1d8b9d04f9" providerId="ADAL" clId="{78E2FDCF-A13B-4D92-86A9-EEC09B894836}" dt="2024-10-10T01:47:38.412" v="33" actId="20577"/>
          <ac:spMkLst>
            <pc:docMk/>
            <pc:sldMk cId="1369261833" sldId="2147474278"/>
            <ac:spMk id="18" creationId="{BFF0215F-8842-8B00-EAC1-AD95F90DF03B}"/>
          </ac:spMkLst>
        </pc:spChg>
        <pc:spChg chg="mod">
          <ac:chgData name="Porter, Shameka" userId="f3784141-ff79-44f5-87d2-6c1d8b9d04f9" providerId="ADAL" clId="{78E2FDCF-A13B-4D92-86A9-EEC09B894836}" dt="2024-10-10T01:45:57.065" v="24" actId="14100"/>
          <ac:spMkLst>
            <pc:docMk/>
            <pc:sldMk cId="1369261833" sldId="2147474278"/>
            <ac:spMk id="25" creationId="{00FDA91F-0752-A9BA-D7A7-23479905FF28}"/>
          </ac:spMkLst>
        </pc:spChg>
        <pc:spChg chg="mod">
          <ac:chgData name="Porter, Shameka" userId="f3784141-ff79-44f5-87d2-6c1d8b9d04f9" providerId="ADAL" clId="{78E2FDCF-A13B-4D92-86A9-EEC09B894836}" dt="2024-10-10T01:59:49.572" v="82" actId="14100"/>
          <ac:spMkLst>
            <pc:docMk/>
            <pc:sldMk cId="1369261833" sldId="2147474278"/>
            <ac:spMk id="28" creationId="{620EF6E2-3BD8-D3E7-210E-B514E6EFCEF5}"/>
          </ac:spMkLst>
        </pc:spChg>
        <pc:picChg chg="mod">
          <ac:chgData name="Porter, Shameka" userId="f3784141-ff79-44f5-87d2-6c1d8b9d04f9" providerId="ADAL" clId="{78E2FDCF-A13B-4D92-86A9-EEC09B894836}" dt="2024-10-10T01:46:38.213" v="28" actId="1076"/>
          <ac:picMkLst>
            <pc:docMk/>
            <pc:sldMk cId="1369261833" sldId="2147474278"/>
            <ac:picMk id="22" creationId="{7783C92D-223D-806A-4FED-3A4F6EE2E688}"/>
          </ac:picMkLst>
        </pc:picChg>
        <pc:picChg chg="mod">
          <ac:chgData name="Porter, Shameka" userId="f3784141-ff79-44f5-87d2-6c1d8b9d04f9" providerId="ADAL" clId="{78E2FDCF-A13B-4D92-86A9-EEC09B894836}" dt="2024-10-10T01:45:49.802" v="22" actId="1076"/>
          <ac:picMkLst>
            <pc:docMk/>
            <pc:sldMk cId="1369261833" sldId="2147474278"/>
            <ac:picMk id="24" creationId="{5C45FC1E-0AE3-EDE0-754C-1A8FEEA2A48A}"/>
          </ac:picMkLst>
        </pc:picChg>
        <pc:cxnChg chg="mod">
          <ac:chgData name="Porter, Shameka" userId="f3784141-ff79-44f5-87d2-6c1d8b9d04f9" providerId="ADAL" clId="{78E2FDCF-A13B-4D92-86A9-EEC09B894836}" dt="2024-10-10T01:46:30.771" v="27" actId="13822"/>
          <ac:cxnSpMkLst>
            <pc:docMk/>
            <pc:sldMk cId="1369261833" sldId="2147474278"/>
            <ac:cxnSpMk id="20" creationId="{7ADF05F4-90C1-F804-6CFC-16783BBC3AF8}"/>
          </ac:cxnSpMkLst>
        </pc:cxnChg>
        <pc:cxnChg chg="mod">
          <ac:chgData name="Porter, Shameka" userId="f3784141-ff79-44f5-87d2-6c1d8b9d04f9" providerId="ADAL" clId="{78E2FDCF-A13B-4D92-86A9-EEC09B894836}" dt="2024-10-10T01:46:54.382" v="30" actId="14100"/>
          <ac:cxnSpMkLst>
            <pc:docMk/>
            <pc:sldMk cId="1369261833" sldId="2147474278"/>
            <ac:cxnSpMk id="27" creationId="{5220575D-F91B-C911-74F4-C01491F99882}"/>
          </ac:cxnSpMkLst>
        </pc:cxnChg>
      </pc:sldChg>
      <pc:sldChg chg="modSp add mod modNotesTx">
        <pc:chgData name="Porter, Shameka" userId="f3784141-ff79-44f5-87d2-6c1d8b9d04f9" providerId="ADAL" clId="{78E2FDCF-A13B-4D92-86A9-EEC09B894836}" dt="2024-10-10T02:35:49.810" v="221"/>
        <pc:sldMkLst>
          <pc:docMk/>
          <pc:sldMk cId="320825518" sldId="2147478785"/>
        </pc:sldMkLst>
        <pc:spChg chg="mod">
          <ac:chgData name="Porter, Shameka" userId="f3784141-ff79-44f5-87d2-6c1d8b9d04f9" providerId="ADAL" clId="{78E2FDCF-A13B-4D92-86A9-EEC09B894836}" dt="2024-10-10T02:13:24.272" v="103"/>
          <ac:spMkLst>
            <pc:docMk/>
            <pc:sldMk cId="320825518" sldId="2147478785"/>
            <ac:spMk id="3" creationId="{00000000-0000-0000-0000-000000000000}"/>
          </ac:spMkLst>
        </pc:spChg>
        <pc:picChg chg="mod">
          <ac:chgData name="Porter, Shameka" userId="f3784141-ff79-44f5-87d2-6c1d8b9d04f9" providerId="ADAL" clId="{78E2FDCF-A13B-4D92-86A9-EEC09B894836}" dt="2024-10-10T02:11:33.008" v="102" actId="14100"/>
          <ac:picMkLst>
            <pc:docMk/>
            <pc:sldMk cId="320825518" sldId="2147478785"/>
            <ac:picMk id="7" creationId="{B856260F-EEAD-4614-BB0F-05A75C896AE3}"/>
          </ac:picMkLst>
        </pc:picChg>
      </pc:sldChg>
      <pc:sldChg chg="modSp add mod modNotesTx">
        <pc:chgData name="Porter, Shameka" userId="f3784141-ff79-44f5-87d2-6c1d8b9d04f9" providerId="ADAL" clId="{78E2FDCF-A13B-4D92-86A9-EEC09B894836}" dt="2024-10-10T02:23:48.266" v="199"/>
        <pc:sldMkLst>
          <pc:docMk/>
          <pc:sldMk cId="3088816858" sldId="2147478786"/>
        </pc:sldMkLst>
        <pc:picChg chg="mod">
          <ac:chgData name="Porter, Shameka" userId="f3784141-ff79-44f5-87d2-6c1d8b9d04f9" providerId="ADAL" clId="{78E2FDCF-A13B-4D92-86A9-EEC09B894836}" dt="2024-10-10T02:23:17.347" v="197" actId="14100"/>
          <ac:picMkLst>
            <pc:docMk/>
            <pc:sldMk cId="3088816858" sldId="2147478786"/>
            <ac:picMk id="7" creationId="{B856260F-EEAD-4614-BB0F-05A75C896AE3}"/>
          </ac:picMkLst>
        </pc:picChg>
      </pc:sldChg>
      <pc:sldMasterChg chg="delSldLayout">
        <pc:chgData name="Porter, Shameka" userId="f3784141-ff79-44f5-87d2-6c1d8b9d04f9" providerId="ADAL" clId="{78E2FDCF-A13B-4D92-86A9-EEC09B894836}" dt="2024-10-10T13:04:10.839" v="380" actId="2696"/>
        <pc:sldMasterMkLst>
          <pc:docMk/>
          <pc:sldMasterMk cId="0" sldId="2147483648"/>
        </pc:sldMasterMkLst>
        <pc:sldLayoutChg chg="del">
          <pc:chgData name="Porter, Shameka" userId="f3784141-ff79-44f5-87d2-6c1d8b9d04f9" providerId="ADAL" clId="{78E2FDCF-A13B-4D92-86A9-EEC09B894836}" dt="2024-10-10T13:04:10.839" v="380" actId="2696"/>
          <pc:sldLayoutMkLst>
            <pc:docMk/>
            <pc:sldMasterMk cId="0" sldId="2147483648"/>
            <pc:sldLayoutMk cId="733155988" sldId="2147483751"/>
          </pc:sldLayoutMkLst>
        </pc:sldLayoutChg>
        <pc:sldLayoutChg chg="del">
          <pc:chgData name="Porter, Shameka" userId="f3784141-ff79-44f5-87d2-6c1d8b9d04f9" providerId="ADAL" clId="{78E2FDCF-A13B-4D92-86A9-EEC09B894836}" dt="2024-10-10T02:21:25.668" v="192" actId="2696"/>
          <pc:sldLayoutMkLst>
            <pc:docMk/>
            <pc:sldMasterMk cId="0" sldId="2147483648"/>
            <pc:sldLayoutMk cId="3086148637" sldId="214748383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AFB2BC-AA5F-46BF-862B-A070C58C3BE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9D112E6-1C46-49FC-83A0-8CB8C9B0FD5D}">
      <dgm:prSet phldrT="[Text]" custT="1"/>
      <dgm:spPr/>
      <dgm:t>
        <a:bodyPr tIns="91440"/>
        <a:lstStyle/>
        <a:p>
          <a:r>
            <a:rPr lang="en-US" sz="1400" dirty="0"/>
            <a:t>Benefit Updates</a:t>
          </a:r>
        </a:p>
      </dgm:t>
    </dgm:pt>
    <dgm:pt modelId="{9E8AD589-E3F7-46C0-B1E5-4D56EEEAFD86}" type="parTrans" cxnId="{68181C5B-6D14-4B78-8F3B-EB0C80CFDD2A}">
      <dgm:prSet/>
      <dgm:spPr/>
      <dgm:t>
        <a:bodyPr/>
        <a:lstStyle/>
        <a:p>
          <a:endParaRPr lang="en-US"/>
        </a:p>
      </dgm:t>
    </dgm:pt>
    <dgm:pt modelId="{646C3CA3-8B86-4727-8F9A-CF4502A83F03}" type="sibTrans" cxnId="{68181C5B-6D14-4B78-8F3B-EB0C80CFDD2A}">
      <dgm:prSet/>
      <dgm:spPr/>
      <dgm:t>
        <a:bodyPr/>
        <a:lstStyle/>
        <a:p>
          <a:endParaRPr lang="en-US"/>
        </a:p>
      </dgm:t>
    </dgm:pt>
    <dgm:pt modelId="{10A0E414-2FD6-451D-BF30-910B832A4687}">
      <dgm:prSet phldrT="[Text]" custT="1"/>
      <dgm:spPr/>
      <dgm:t>
        <a:bodyPr/>
        <a:lstStyle/>
        <a:p>
          <a:pPr marL="114300" lvl="1" indent="-114300" algn="l" defTabSz="533400">
            <a:lnSpc>
              <a:spcPct val="90000"/>
            </a:lnSpc>
            <a:spcBef>
              <a:spcPct val="0"/>
            </a:spcBef>
            <a:spcAft>
              <a:spcPct val="15000"/>
            </a:spcAft>
            <a:buChar char="•"/>
          </a:pPr>
          <a:r>
            <a:rPr lang="en-US" sz="1100" b="1" i="1" kern="1200" dirty="0">
              <a:solidFill>
                <a:srgbClr val="000000">
                  <a:hueOff val="0"/>
                  <a:satOff val="0"/>
                  <a:lumOff val="0"/>
                  <a:alphaOff val="0"/>
                </a:srgbClr>
              </a:solidFill>
              <a:latin typeface="Calibri"/>
              <a:ea typeface="+mn-ea"/>
              <a:cs typeface="+mn-cs"/>
            </a:rPr>
            <a:t>Non-Medicare-Eligible Retirees/Beneficiaries</a:t>
          </a:r>
        </a:p>
      </dgm:t>
    </dgm:pt>
    <dgm:pt modelId="{6E8CA97C-E68A-442E-8276-9C9E48AD7CA7}" type="parTrans" cxnId="{19EA9695-E048-4F02-8BA1-441D1E2CDC39}">
      <dgm:prSet/>
      <dgm:spPr/>
      <dgm:t>
        <a:bodyPr/>
        <a:lstStyle/>
        <a:p>
          <a:endParaRPr lang="en-US"/>
        </a:p>
      </dgm:t>
    </dgm:pt>
    <dgm:pt modelId="{6E66596E-46DE-409D-BC8D-21B0E3D3EBE3}" type="sibTrans" cxnId="{19EA9695-E048-4F02-8BA1-441D1E2CDC39}">
      <dgm:prSet/>
      <dgm:spPr/>
      <dgm:t>
        <a:bodyPr/>
        <a:lstStyle/>
        <a:p>
          <a:endParaRPr lang="en-US"/>
        </a:p>
      </dgm:t>
    </dgm:pt>
    <dgm:pt modelId="{89819ABB-0027-4D54-892F-CA7B3D8DB007}">
      <dgm:prSet phldrT="[Text]"/>
      <dgm:spPr/>
      <dgm:t>
        <a:bodyPr/>
        <a:lstStyle/>
        <a:p>
          <a:r>
            <a:rPr lang="en-US" dirty="0"/>
            <a:t>Tobacco Attestation and Wellness Credit for </a:t>
          </a:r>
          <a:br>
            <a:rPr lang="en-US" dirty="0"/>
          </a:br>
          <a:r>
            <a:rPr lang="en-US" dirty="0"/>
            <a:t>Non-Medicare-Eligible Retirees/Beneficiaries</a:t>
          </a:r>
        </a:p>
      </dgm:t>
    </dgm:pt>
    <dgm:pt modelId="{09592085-655D-46C3-B8A5-572A989A2700}" type="parTrans" cxnId="{9C6E4E8E-155D-4495-AD42-74E6D8D467D1}">
      <dgm:prSet/>
      <dgm:spPr/>
      <dgm:t>
        <a:bodyPr/>
        <a:lstStyle/>
        <a:p>
          <a:endParaRPr lang="en-US"/>
        </a:p>
      </dgm:t>
    </dgm:pt>
    <dgm:pt modelId="{4391E29D-BC8F-44A5-903D-06658F9903AB}" type="sibTrans" cxnId="{9C6E4E8E-155D-4495-AD42-74E6D8D467D1}">
      <dgm:prSet/>
      <dgm:spPr/>
      <dgm:t>
        <a:bodyPr/>
        <a:lstStyle/>
        <a:p>
          <a:endParaRPr lang="en-US"/>
        </a:p>
      </dgm:t>
    </dgm:pt>
    <dgm:pt modelId="{FF0D756F-1817-4024-B5DF-EDE2EC3D11C1}">
      <dgm:prSet phldrT="[Text]" custT="1"/>
      <dgm:spPr/>
      <dgm:t>
        <a:bodyPr/>
        <a:lstStyle/>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Kaiser premiums are increasing by 8.9%</a:t>
          </a:r>
        </a:p>
      </dgm:t>
    </dgm:pt>
    <dgm:pt modelId="{966EC9C3-E68D-4ED4-AE8C-A0D412043BFC}" type="parTrans" cxnId="{49FF2ACE-F2E0-4B09-8259-B0B5E559287B}">
      <dgm:prSet/>
      <dgm:spPr/>
      <dgm:t>
        <a:bodyPr/>
        <a:lstStyle/>
        <a:p>
          <a:endParaRPr lang="en-US"/>
        </a:p>
      </dgm:t>
    </dgm:pt>
    <dgm:pt modelId="{639EC105-2CA7-4468-8F4F-1E76AFB6EED8}" type="sibTrans" cxnId="{49FF2ACE-F2E0-4B09-8259-B0B5E559287B}">
      <dgm:prSet/>
      <dgm:spPr/>
      <dgm:t>
        <a:bodyPr/>
        <a:lstStyle/>
        <a:p>
          <a:endParaRPr lang="en-US"/>
        </a:p>
      </dgm:t>
    </dgm:pt>
    <dgm:pt modelId="{3939CB5E-82CD-405E-9E4A-DC4B841824F5}">
      <dgm:prSet phldrT="[Text]" custT="1"/>
      <dgm:spPr>
        <a:solidFill>
          <a:srgbClr val="CCD0D7">
            <a:alpha val="89804"/>
          </a:srgbClr>
        </a:solidFill>
      </dgm:spPr>
      <dgm:t>
        <a:bodyPr/>
        <a:lstStyle/>
        <a:p>
          <a:r>
            <a:rPr lang="en-US" sz="1400" b="1" dirty="0"/>
            <a:t>Tobacco-Use Attestation must be completed by November 1</a:t>
          </a:r>
          <a:r>
            <a:rPr lang="en-US" sz="1400" dirty="0"/>
            <a:t>, if you are enrolling in medical coverage for 2025. </a:t>
          </a:r>
          <a:r>
            <a:rPr lang="en-US" sz="1400" b="0" dirty="0"/>
            <a:t>If you do not complete the online attestation, you will pay a $25 biweekly tobacco-use surcharge starting January 1, 2025.</a:t>
          </a:r>
          <a:endParaRPr lang="en-US" sz="1400" dirty="0"/>
        </a:p>
      </dgm:t>
    </dgm:pt>
    <dgm:pt modelId="{D3C57B42-D5BB-446C-A58D-B2BB69478565}" type="sibTrans" cxnId="{FDE6D6F0-1AF8-454C-B618-DEAD05649E07}">
      <dgm:prSet/>
      <dgm:spPr/>
      <dgm:t>
        <a:bodyPr/>
        <a:lstStyle/>
        <a:p>
          <a:endParaRPr lang="en-US"/>
        </a:p>
      </dgm:t>
    </dgm:pt>
    <dgm:pt modelId="{8B807C39-7B39-45EA-AAAC-8D9112F73D36}" type="parTrans" cxnId="{FDE6D6F0-1AF8-454C-B618-DEAD05649E07}">
      <dgm:prSet/>
      <dgm:spPr/>
      <dgm:t>
        <a:bodyPr/>
        <a:lstStyle/>
        <a:p>
          <a:endParaRPr lang="en-US"/>
        </a:p>
      </dgm:t>
    </dgm:pt>
    <dgm:pt modelId="{1CC936F1-6BFB-4748-9D9C-0E60300268C2}">
      <dgm:prSet phldrT="[Text]" custT="1"/>
      <dgm:spPr/>
      <dgm:t>
        <a:bodyPr/>
        <a:lstStyle/>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Aetna Basic </a:t>
          </a:r>
          <a:r>
            <a:rPr lang="en-US" sz="1100" b="0" kern="1200" dirty="0" err="1">
              <a:solidFill>
                <a:srgbClr val="000000"/>
              </a:solidFill>
              <a:latin typeface="Calibri"/>
              <a:ea typeface="+mn-ea"/>
              <a:cs typeface="+mn-cs"/>
            </a:rPr>
            <a:t>MAPD</a:t>
          </a:r>
          <a:r>
            <a:rPr lang="en-US" sz="1100" b="0" kern="1200" dirty="0">
              <a:solidFill>
                <a:srgbClr val="000000"/>
              </a:solidFill>
              <a:latin typeface="Calibri"/>
              <a:ea typeface="+mn-ea"/>
              <a:cs typeface="+mn-cs"/>
            </a:rPr>
            <a:t> premiums are increasing by 16.4%</a:t>
          </a:r>
        </a:p>
      </dgm:t>
    </dgm:pt>
    <dgm:pt modelId="{FE2CC11E-C89C-491A-A661-226B09D24A71}" type="parTrans" cxnId="{7DFE0B1A-3143-4FA0-9565-D4E5426507CC}">
      <dgm:prSet/>
      <dgm:spPr/>
      <dgm:t>
        <a:bodyPr/>
        <a:lstStyle/>
        <a:p>
          <a:endParaRPr lang="en-US"/>
        </a:p>
      </dgm:t>
    </dgm:pt>
    <dgm:pt modelId="{982DC8CE-96F5-4E28-A2B0-E9B76413641E}" type="sibTrans" cxnId="{7DFE0B1A-3143-4FA0-9565-D4E5426507CC}">
      <dgm:prSet/>
      <dgm:spPr/>
      <dgm:t>
        <a:bodyPr/>
        <a:lstStyle/>
        <a:p>
          <a:endParaRPr lang="en-US"/>
        </a:p>
      </dgm:t>
    </dgm:pt>
    <dgm:pt modelId="{7D96ABF5-930F-4152-A0D6-A55593E8D7DB}">
      <dgm:prSet phldrT="[Text]" custT="1"/>
      <dgm:spPr/>
      <dgm:t>
        <a:bodyPr/>
        <a:lstStyle/>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Kaiser Senior Advantage premiums are increasing by 4.5%</a:t>
          </a:r>
        </a:p>
      </dgm:t>
    </dgm:pt>
    <dgm:pt modelId="{A0538FC3-EE03-4F01-AAE6-99E8FBBBC75E}" type="parTrans" cxnId="{C4DF05EC-069B-418C-864A-117D3E09EEF3}">
      <dgm:prSet/>
      <dgm:spPr/>
      <dgm:t>
        <a:bodyPr/>
        <a:lstStyle/>
        <a:p>
          <a:endParaRPr lang="en-US"/>
        </a:p>
      </dgm:t>
    </dgm:pt>
    <dgm:pt modelId="{7699956E-EFA5-4F9E-8BB3-E99E31E7AD95}" type="sibTrans" cxnId="{C4DF05EC-069B-418C-864A-117D3E09EEF3}">
      <dgm:prSet/>
      <dgm:spPr/>
      <dgm:t>
        <a:bodyPr/>
        <a:lstStyle/>
        <a:p>
          <a:endParaRPr lang="en-US"/>
        </a:p>
      </dgm:t>
    </dgm:pt>
    <dgm:pt modelId="{F8DD320C-42BB-452F-8482-A58D96AB1234}">
      <dgm:prSet phldrT="[Text]" custT="1"/>
      <dgm:spPr/>
      <dgm:t>
        <a:bodyPr/>
        <a:lstStyle/>
        <a:p>
          <a:pPr marL="114300" lvl="1" indent="-114300" algn="l" defTabSz="533400">
            <a:lnSpc>
              <a:spcPct val="90000"/>
            </a:lnSpc>
            <a:spcBef>
              <a:spcPct val="0"/>
            </a:spcBef>
            <a:spcAft>
              <a:spcPct val="15000"/>
            </a:spcAft>
            <a:buChar char="•"/>
          </a:pPr>
          <a:r>
            <a:rPr lang="en-US" sz="1100" b="1" i="1" kern="1200" dirty="0">
              <a:solidFill>
                <a:srgbClr val="000000">
                  <a:hueOff val="0"/>
                  <a:satOff val="0"/>
                  <a:lumOff val="0"/>
                  <a:alphaOff val="0"/>
                </a:srgbClr>
              </a:solidFill>
              <a:latin typeface="Calibri"/>
              <a:ea typeface="+mn-ea"/>
              <a:cs typeface="+mn-cs"/>
            </a:rPr>
            <a:t>ALL Retirees/Beneficiaries</a:t>
          </a:r>
        </a:p>
      </dgm:t>
    </dgm:pt>
    <dgm:pt modelId="{A9F75DFE-A761-4B07-AC01-4B1A8ECAEAF0}" type="parTrans" cxnId="{1315E917-8FED-4CB2-B5D6-59B497C29BE5}">
      <dgm:prSet/>
      <dgm:spPr/>
      <dgm:t>
        <a:bodyPr/>
        <a:lstStyle/>
        <a:p>
          <a:endParaRPr lang="en-US"/>
        </a:p>
      </dgm:t>
    </dgm:pt>
    <dgm:pt modelId="{C4F168C6-211D-4AD1-8DF9-54411545FFBA}" type="sibTrans" cxnId="{1315E917-8FED-4CB2-B5D6-59B497C29BE5}">
      <dgm:prSet/>
      <dgm:spPr/>
      <dgm:t>
        <a:bodyPr/>
        <a:lstStyle/>
        <a:p>
          <a:endParaRPr lang="en-US"/>
        </a:p>
      </dgm:t>
    </dgm:pt>
    <dgm:pt modelId="{C2D2A1C0-BEB2-45C8-A110-60FBD968BC3F}">
      <dgm:prSet custT="1"/>
      <dgm:spPr/>
      <dgm:t>
        <a:bodyPr/>
        <a:lstStyle/>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Improved hearing aid benefits in the Anthem and Kaiser HMO plans, Kaiser Senior Advantage Plan, and Aetna Medicare Advantage and Part D (</a:t>
          </a:r>
          <a:r>
            <a:rPr lang="en-US" sz="1100" b="0" kern="1200" dirty="0" err="1">
              <a:solidFill>
                <a:srgbClr val="000000"/>
              </a:solidFill>
              <a:latin typeface="Calibri"/>
              <a:ea typeface="+mn-ea"/>
              <a:cs typeface="+mn-cs"/>
            </a:rPr>
            <a:t>MAPD</a:t>
          </a:r>
          <a:r>
            <a:rPr lang="en-US" sz="1100" b="0" kern="1200" dirty="0">
              <a:solidFill>
                <a:srgbClr val="000000"/>
              </a:solidFill>
              <a:latin typeface="Calibri"/>
              <a:ea typeface="+mn-ea"/>
              <a:cs typeface="+mn-cs"/>
            </a:rPr>
            <a:t>) plans</a:t>
          </a:r>
        </a:p>
      </dgm:t>
    </dgm:pt>
    <dgm:pt modelId="{C4597237-86F5-4B46-A5A9-81EF383175C5}" type="parTrans" cxnId="{49727D14-6E82-4CB6-B5AA-82049F54C608}">
      <dgm:prSet/>
      <dgm:spPr/>
      <dgm:t>
        <a:bodyPr/>
        <a:lstStyle/>
        <a:p>
          <a:endParaRPr lang="en-US"/>
        </a:p>
      </dgm:t>
    </dgm:pt>
    <dgm:pt modelId="{678DFDAA-2ED7-4301-A182-05DB7567146A}" type="sibTrans" cxnId="{49727D14-6E82-4CB6-B5AA-82049F54C608}">
      <dgm:prSet/>
      <dgm:spPr/>
      <dgm:t>
        <a:bodyPr/>
        <a:lstStyle/>
        <a:p>
          <a:endParaRPr lang="en-US"/>
        </a:p>
      </dgm:t>
    </dgm:pt>
    <dgm:pt modelId="{03B45E51-8B9F-4A85-9944-FF5A7925A22D}">
      <dgm:prSet custT="1"/>
      <dgm:spPr/>
      <dgm:t>
        <a:bodyPr/>
        <a:lstStyle/>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Aetna Dental PPO premiums are increasing by 3.1%</a:t>
          </a:r>
        </a:p>
      </dgm:t>
    </dgm:pt>
    <dgm:pt modelId="{C22D5F48-CF84-47BE-8747-9E8B318875E9}" type="sibTrans" cxnId="{5A7282F1-CD3C-470C-BC1C-A656D34FE0FB}">
      <dgm:prSet/>
      <dgm:spPr/>
      <dgm:t>
        <a:bodyPr/>
        <a:lstStyle/>
        <a:p>
          <a:endParaRPr lang="en-US"/>
        </a:p>
      </dgm:t>
    </dgm:pt>
    <dgm:pt modelId="{14425A65-A9D3-4D15-A3AE-FB00821E6E2E}" type="parTrans" cxnId="{5A7282F1-CD3C-470C-BC1C-A656D34FE0FB}">
      <dgm:prSet/>
      <dgm:spPr/>
      <dgm:t>
        <a:bodyPr/>
        <a:lstStyle/>
        <a:p>
          <a:endParaRPr lang="en-US"/>
        </a:p>
      </dgm:t>
    </dgm:pt>
    <dgm:pt modelId="{33DCBEC5-07DD-4BFE-9DA8-D0D276A61F20}">
      <dgm:prSet phldrT="[Text]" custT="1"/>
      <dgm:spPr/>
      <dgm:t>
        <a:bodyPr/>
        <a:lstStyle/>
        <a:p>
          <a:pPr marL="114300" lvl="1" indent="-114300" algn="l" defTabSz="533400">
            <a:lnSpc>
              <a:spcPct val="90000"/>
            </a:lnSpc>
            <a:spcBef>
              <a:spcPct val="0"/>
            </a:spcBef>
            <a:spcAft>
              <a:spcPct val="15000"/>
            </a:spcAft>
            <a:buSzPct val="75000"/>
            <a:buFont typeface="System Font Regular"/>
            <a:buChar char="•"/>
          </a:pPr>
          <a:r>
            <a:rPr lang="en-US" sz="1100" b="1" i="1" kern="1200" dirty="0">
              <a:solidFill>
                <a:srgbClr val="000000">
                  <a:hueOff val="0"/>
                  <a:satOff val="0"/>
                  <a:lumOff val="0"/>
                  <a:alphaOff val="0"/>
                </a:srgbClr>
              </a:solidFill>
              <a:latin typeface="Calibri"/>
              <a:ea typeface="+mn-ea"/>
              <a:cs typeface="+mn-cs"/>
            </a:rPr>
            <a:t>Medicare-Eligible Retirees/Beneficiaries </a:t>
          </a:r>
        </a:p>
      </dgm:t>
    </dgm:pt>
    <dgm:pt modelId="{4BE73742-4BBE-470B-BD45-7E56E14271EC}" type="parTrans" cxnId="{C5CF7BC9-64FA-4CD9-A8CB-9AD0A96A8971}">
      <dgm:prSet/>
      <dgm:spPr/>
      <dgm:t>
        <a:bodyPr/>
        <a:lstStyle/>
        <a:p>
          <a:endParaRPr lang="en-US"/>
        </a:p>
      </dgm:t>
    </dgm:pt>
    <dgm:pt modelId="{80675F1A-E57B-46C2-ADE2-9A816F57C192}" type="sibTrans" cxnId="{C5CF7BC9-64FA-4CD9-A8CB-9AD0A96A8971}">
      <dgm:prSet/>
      <dgm:spPr/>
      <dgm:t>
        <a:bodyPr/>
        <a:lstStyle/>
        <a:p>
          <a:endParaRPr lang="en-US"/>
        </a:p>
      </dgm:t>
    </dgm:pt>
    <dgm:pt modelId="{91DDC6E0-81E2-4674-845E-86212561D477}">
      <dgm:prSet phldrT="[Text]" custT="1"/>
      <dgm:spPr/>
      <dgm:t>
        <a:bodyPr/>
        <a:lstStyle/>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Aetna </a:t>
          </a:r>
          <a:r>
            <a:rPr lang="en-US" sz="1100" b="0" kern="1200" dirty="0" err="1">
              <a:solidFill>
                <a:srgbClr val="000000"/>
              </a:solidFill>
              <a:latin typeface="Calibri"/>
              <a:ea typeface="+mn-ea"/>
              <a:cs typeface="+mn-cs"/>
            </a:rPr>
            <a:t>MAPD</a:t>
          </a:r>
          <a:r>
            <a:rPr lang="en-US" sz="1100" b="0" kern="1200" dirty="0">
              <a:solidFill>
                <a:srgbClr val="000000"/>
              </a:solidFill>
              <a:latin typeface="Calibri"/>
              <a:ea typeface="+mn-ea"/>
              <a:cs typeface="+mn-cs"/>
            </a:rPr>
            <a:t> premiums are increasing by 19.4</a:t>
          </a:r>
          <a:r>
            <a:rPr lang="en-US" sz="1100" b="0" kern="1200" dirty="0">
              <a:solidFill>
                <a:srgbClr val="000000"/>
              </a:solidFill>
              <a:latin typeface="+mn-lt"/>
              <a:ea typeface="+mn-ea"/>
              <a:cs typeface="+mn-cs"/>
            </a:rPr>
            <a:t>% </a:t>
          </a:r>
          <a:endParaRPr lang="en-US" sz="1100" b="0" kern="1200" dirty="0">
            <a:solidFill>
              <a:srgbClr val="000000"/>
            </a:solidFill>
            <a:latin typeface="Calibri"/>
            <a:ea typeface="+mn-ea"/>
            <a:cs typeface="+mn-cs"/>
          </a:endParaRPr>
        </a:p>
      </dgm:t>
    </dgm:pt>
    <dgm:pt modelId="{B900E868-CBC3-4D29-994C-18DDFC30A8D9}" type="parTrans" cxnId="{07C47784-D153-4FC1-B191-2818BC057EC5}">
      <dgm:prSet/>
      <dgm:spPr/>
      <dgm:t>
        <a:bodyPr/>
        <a:lstStyle/>
        <a:p>
          <a:endParaRPr lang="en-US"/>
        </a:p>
      </dgm:t>
    </dgm:pt>
    <dgm:pt modelId="{20EDB60E-FEC8-49C5-80A8-54C3DC2D2388}" type="sibTrans" cxnId="{07C47784-D153-4FC1-B191-2818BC057EC5}">
      <dgm:prSet/>
      <dgm:spPr/>
      <dgm:t>
        <a:bodyPr/>
        <a:lstStyle/>
        <a:p>
          <a:endParaRPr lang="en-US"/>
        </a:p>
      </dgm:t>
    </dgm:pt>
    <dgm:pt modelId="{5B7D8F06-3191-4891-9F38-DC8CEB51CC5C}">
      <dgm:prSet custT="1"/>
      <dgm:spPr/>
      <dgm:t>
        <a:bodyPr/>
        <a:lstStyle/>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No changes to the Aetna Dental HMO premiums</a:t>
          </a:r>
        </a:p>
      </dgm:t>
    </dgm:pt>
    <dgm:pt modelId="{1F9AB905-3E78-40FD-B0BE-1F664F98D06A}" type="parTrans" cxnId="{BAE2A625-4523-471B-8FC8-3E75B31F344F}">
      <dgm:prSet/>
      <dgm:spPr/>
      <dgm:t>
        <a:bodyPr/>
        <a:lstStyle/>
        <a:p>
          <a:endParaRPr lang="en-US"/>
        </a:p>
      </dgm:t>
    </dgm:pt>
    <dgm:pt modelId="{1A2EE18F-AE24-4487-B126-B287D89BD565}" type="sibTrans" cxnId="{BAE2A625-4523-471B-8FC8-3E75B31F344F}">
      <dgm:prSet/>
      <dgm:spPr/>
      <dgm:t>
        <a:bodyPr/>
        <a:lstStyle/>
        <a:p>
          <a:endParaRPr lang="en-US"/>
        </a:p>
      </dgm:t>
    </dgm:pt>
    <dgm:pt modelId="{44C33FE7-8A09-43A3-810D-5675754E4EDE}">
      <dgm:prSet phldrT="[Text]" custT="1"/>
      <dgm:spPr/>
      <dgm:t>
        <a:bodyPr/>
        <a:lstStyle/>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Anthem premiums for the Medicare HMO, PPO Plus, and Indemnity plans are decreasing by 3.6%</a:t>
          </a:r>
        </a:p>
      </dgm:t>
    </dgm:pt>
    <dgm:pt modelId="{213C960F-BD2D-4603-811F-58CADBD2E3ED}" type="parTrans" cxnId="{3C3A43BF-2395-4110-8226-0873C2127954}">
      <dgm:prSet/>
      <dgm:spPr/>
      <dgm:t>
        <a:bodyPr/>
        <a:lstStyle/>
        <a:p>
          <a:endParaRPr lang="en-US"/>
        </a:p>
      </dgm:t>
    </dgm:pt>
    <dgm:pt modelId="{5740EEAB-B81F-4D21-B8FA-402A9D55DF7B}" type="sibTrans" cxnId="{3C3A43BF-2395-4110-8226-0873C2127954}">
      <dgm:prSet/>
      <dgm:spPr/>
      <dgm:t>
        <a:bodyPr/>
        <a:lstStyle/>
        <a:p>
          <a:endParaRPr lang="en-US"/>
        </a:p>
      </dgm:t>
    </dgm:pt>
    <dgm:pt modelId="{1FBAD3A3-759E-4D49-97C2-346B4CB99DD7}">
      <dgm:prSet custT="1"/>
      <dgm:spPr/>
      <dgm:t>
        <a:bodyPr/>
        <a:lstStyle/>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Anthem premiums for the HSA, HMO, and POS medical plans are decreasing by 3.6%</a:t>
          </a:r>
        </a:p>
      </dgm:t>
    </dgm:pt>
    <dgm:pt modelId="{9982727D-1414-4F84-B7A6-30D1059C2247}" type="parTrans" cxnId="{0B133A28-9999-47FD-9775-2C11FCD4F601}">
      <dgm:prSet/>
      <dgm:spPr/>
      <dgm:t>
        <a:bodyPr/>
        <a:lstStyle/>
        <a:p>
          <a:endParaRPr lang="en-US"/>
        </a:p>
      </dgm:t>
    </dgm:pt>
    <dgm:pt modelId="{AF3E8B6D-347D-4F68-BEC4-A1280593E2D9}" type="sibTrans" cxnId="{0B133A28-9999-47FD-9775-2C11FCD4F601}">
      <dgm:prSet/>
      <dgm:spPr/>
      <dgm:t>
        <a:bodyPr/>
        <a:lstStyle/>
        <a:p>
          <a:endParaRPr lang="en-US"/>
        </a:p>
      </dgm:t>
    </dgm:pt>
    <dgm:pt modelId="{D14B0C5D-594E-482D-A49F-2B61304F9F28}">
      <dgm:prSet custT="1"/>
      <dgm:spPr/>
      <dgm:t>
        <a:bodyPr/>
        <a:lstStyle/>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Superior Vision will be replacing EyeMed as the Vision carrier. No changes to the Vision premiums</a:t>
          </a:r>
        </a:p>
      </dgm:t>
    </dgm:pt>
    <dgm:pt modelId="{86D9ACD0-AF10-4E70-BD9B-0B8F384FFA61}" type="parTrans" cxnId="{A64440D1-AF6B-4DD7-9221-67156329EEE9}">
      <dgm:prSet/>
      <dgm:spPr/>
      <dgm:t>
        <a:bodyPr/>
        <a:lstStyle/>
        <a:p>
          <a:endParaRPr lang="en-US"/>
        </a:p>
      </dgm:t>
    </dgm:pt>
    <dgm:pt modelId="{097CBFA5-2DC8-4CEE-8843-E8EFBA9B2290}" type="sibTrans" cxnId="{A64440D1-AF6B-4DD7-9221-67156329EEE9}">
      <dgm:prSet/>
      <dgm:spPr/>
      <dgm:t>
        <a:bodyPr/>
        <a:lstStyle/>
        <a:p>
          <a:endParaRPr lang="en-US"/>
        </a:p>
      </dgm:t>
    </dgm:pt>
    <dgm:pt modelId="{897A9CDB-A1DA-42C9-944A-E2DAA6214585}">
      <dgm:prSet custT="1"/>
      <dgm:spPr/>
      <dgm:t>
        <a:bodyPr/>
        <a:lstStyle/>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No changes to Basic Life or Dependent Life premiums</a:t>
          </a:r>
        </a:p>
      </dgm:t>
    </dgm:pt>
    <dgm:pt modelId="{30CE41FC-AB46-4FC8-858F-1ACE9DC74F61}" type="parTrans" cxnId="{9FDCF71E-F6AE-4C9E-BB87-991B6CC3BD5F}">
      <dgm:prSet/>
      <dgm:spPr/>
      <dgm:t>
        <a:bodyPr/>
        <a:lstStyle/>
        <a:p>
          <a:endParaRPr lang="en-US"/>
        </a:p>
      </dgm:t>
    </dgm:pt>
    <dgm:pt modelId="{182691D2-83E2-4CEA-B935-CC78743BAF10}" type="sibTrans" cxnId="{9FDCF71E-F6AE-4C9E-BB87-991B6CC3BD5F}">
      <dgm:prSet/>
      <dgm:spPr/>
      <dgm:t>
        <a:bodyPr/>
        <a:lstStyle/>
        <a:p>
          <a:endParaRPr lang="en-US"/>
        </a:p>
      </dgm:t>
    </dgm:pt>
    <dgm:pt modelId="{1B86FDDA-21DC-46AC-96FE-4A29557F9325}">
      <dgm:prSet phldrT="[Text]" custT="1"/>
      <dgm:spPr>
        <a:solidFill>
          <a:srgbClr val="CCD0D7">
            <a:alpha val="89804"/>
          </a:srgbClr>
        </a:solidFill>
      </dgm:spPr>
      <dgm:t>
        <a:bodyPr/>
        <a:lstStyle/>
        <a:p>
          <a:r>
            <a:rPr lang="en-US" sz="1400" b="1" dirty="0"/>
            <a:t>Wellness Credit for 2025 – </a:t>
          </a:r>
          <a:r>
            <a:rPr lang="en-US" sz="1400" b="0" dirty="0"/>
            <a:t>Non-Medicare retirees can still reduce your 2025 premium under any of the medical plans by $20 each month ($240 per year). </a:t>
          </a:r>
          <a:r>
            <a:rPr lang="en-US" sz="1400" dirty="0"/>
            <a:t>Complete </a:t>
          </a:r>
          <a:r>
            <a:rPr lang="en-US" sz="1400" b="1" dirty="0"/>
            <a:t>ALL</a:t>
          </a:r>
          <a:r>
            <a:rPr lang="en-US" sz="1400" dirty="0"/>
            <a:t> the Anthem or Kaiser requirements by December 31, </a:t>
          </a:r>
          <a:r>
            <a:rPr lang="en-US" sz="1400" dirty="0">
              <a:solidFill>
                <a:srgbClr val="000000">
                  <a:hueOff val="0"/>
                  <a:satOff val="0"/>
                  <a:lumOff val="0"/>
                  <a:alphaOff val="0"/>
                </a:srgbClr>
              </a:solidFill>
              <a:latin typeface="Calibri"/>
              <a:ea typeface="+mn-ea"/>
              <a:cs typeface="+mn-cs"/>
            </a:rPr>
            <a:t>2024, to earn</a:t>
          </a:r>
          <a:r>
            <a:rPr lang="en-US" sz="1400" dirty="0"/>
            <a:t>/keep your $240 wellness credit.  </a:t>
          </a:r>
        </a:p>
      </dgm:t>
    </dgm:pt>
    <dgm:pt modelId="{1FE7E56C-A499-4BD3-AD25-A1CE9B729B81}" type="parTrans" cxnId="{CD2B4890-1B90-47BC-BDD5-9500D961F83D}">
      <dgm:prSet/>
      <dgm:spPr/>
      <dgm:t>
        <a:bodyPr/>
        <a:lstStyle/>
        <a:p>
          <a:endParaRPr lang="en-US"/>
        </a:p>
      </dgm:t>
    </dgm:pt>
    <dgm:pt modelId="{57F59772-1249-4203-ACB8-0F6E086A02E0}" type="sibTrans" cxnId="{CD2B4890-1B90-47BC-BDD5-9500D961F83D}">
      <dgm:prSet/>
      <dgm:spPr/>
      <dgm:t>
        <a:bodyPr/>
        <a:lstStyle/>
        <a:p>
          <a:endParaRPr lang="en-US"/>
        </a:p>
      </dgm:t>
    </dgm:pt>
    <dgm:pt modelId="{87C0E88E-DA85-488B-B2B8-442059D21100}" type="pres">
      <dgm:prSet presAssocID="{EEAFB2BC-AA5F-46BF-862B-A070C58C3BEB}" presName="Name0" presStyleCnt="0">
        <dgm:presLayoutVars>
          <dgm:dir/>
          <dgm:animLvl val="lvl"/>
          <dgm:resizeHandles val="exact"/>
        </dgm:presLayoutVars>
      </dgm:prSet>
      <dgm:spPr/>
    </dgm:pt>
    <dgm:pt modelId="{356957C1-F25E-4BD7-BB7E-850991BD2784}" type="pres">
      <dgm:prSet presAssocID="{89D112E6-1C46-49FC-83A0-8CB8C9B0FD5D}" presName="composite" presStyleCnt="0"/>
      <dgm:spPr/>
    </dgm:pt>
    <dgm:pt modelId="{3EADB3D6-BE78-48D2-8F5D-F8B19E770B8A}" type="pres">
      <dgm:prSet presAssocID="{89D112E6-1C46-49FC-83A0-8CB8C9B0FD5D}" presName="parTx" presStyleLbl="alignNode1" presStyleIdx="0" presStyleCnt="2" custScaleX="112349" custScaleY="95703" custLinFactNeighborX="-50" custLinFactNeighborY="-8937">
        <dgm:presLayoutVars>
          <dgm:chMax val="0"/>
          <dgm:chPref val="0"/>
          <dgm:bulletEnabled val="1"/>
        </dgm:presLayoutVars>
      </dgm:prSet>
      <dgm:spPr/>
    </dgm:pt>
    <dgm:pt modelId="{308BE48A-7E12-4CF5-9E51-059489EF3E54}" type="pres">
      <dgm:prSet presAssocID="{89D112E6-1C46-49FC-83A0-8CB8C9B0FD5D}" presName="desTx" presStyleLbl="alignAccFollowNode1" presStyleIdx="0" presStyleCnt="2" custScaleX="112106" custScaleY="103178" custLinFactNeighborX="-174" custLinFactNeighborY="847">
        <dgm:presLayoutVars>
          <dgm:bulletEnabled val="1"/>
        </dgm:presLayoutVars>
      </dgm:prSet>
      <dgm:spPr/>
    </dgm:pt>
    <dgm:pt modelId="{FD970174-3B63-40ED-AA6B-139958E78205}" type="pres">
      <dgm:prSet presAssocID="{646C3CA3-8B86-4727-8F9A-CF4502A83F03}" presName="space" presStyleCnt="0"/>
      <dgm:spPr/>
    </dgm:pt>
    <dgm:pt modelId="{2D5D2BE2-0385-49A2-BFC0-87E7B402B5FC}" type="pres">
      <dgm:prSet presAssocID="{89819ABB-0027-4D54-892F-CA7B3D8DB007}" presName="composite" presStyleCnt="0"/>
      <dgm:spPr/>
    </dgm:pt>
    <dgm:pt modelId="{B0631D05-375F-451E-B806-036CB5402BC2}" type="pres">
      <dgm:prSet presAssocID="{89819ABB-0027-4D54-892F-CA7B3D8DB007}" presName="parTx" presStyleLbl="alignNode1" presStyleIdx="1" presStyleCnt="2" custScaleX="112240" custScaleY="95534" custLinFactNeighborX="-685" custLinFactNeighborY="-20085">
        <dgm:presLayoutVars>
          <dgm:chMax val="0"/>
          <dgm:chPref val="0"/>
          <dgm:bulletEnabled val="1"/>
        </dgm:presLayoutVars>
      </dgm:prSet>
      <dgm:spPr/>
    </dgm:pt>
    <dgm:pt modelId="{61DAF7B4-349F-45C2-9C6E-E25CB47C3EEF}" type="pres">
      <dgm:prSet presAssocID="{89819ABB-0027-4D54-892F-CA7B3D8DB007}" presName="desTx" presStyleLbl="alignAccFollowNode1" presStyleIdx="1" presStyleCnt="2" custScaleX="112240" custScaleY="97725" custLinFactNeighborX="-618" custLinFactNeighborY="-3123">
        <dgm:presLayoutVars>
          <dgm:bulletEnabled val="1"/>
        </dgm:presLayoutVars>
      </dgm:prSet>
      <dgm:spPr/>
    </dgm:pt>
  </dgm:ptLst>
  <dgm:cxnLst>
    <dgm:cxn modelId="{47A5B101-E804-414E-950B-676A8DA773D5}" type="presOf" srcId="{EEAFB2BC-AA5F-46BF-862B-A070C58C3BEB}" destId="{87C0E88E-DA85-488B-B2B8-442059D21100}" srcOrd="0" destOrd="0" presId="urn:microsoft.com/office/officeart/2005/8/layout/hList1"/>
    <dgm:cxn modelId="{3C793504-FE5A-44D2-9D41-2917FA4566D4}" type="presOf" srcId="{1CC936F1-6BFB-4748-9D9C-0E60300268C2}" destId="{308BE48A-7E12-4CF5-9E51-059489EF3E54}" srcOrd="0" destOrd="10" presId="urn:microsoft.com/office/officeart/2005/8/layout/hList1"/>
    <dgm:cxn modelId="{5CF66706-5518-4E11-88B1-FDE6CEED3769}" type="presOf" srcId="{7D96ABF5-930F-4152-A0D6-A55593E8D7DB}" destId="{308BE48A-7E12-4CF5-9E51-059489EF3E54}" srcOrd="0" destOrd="13" presId="urn:microsoft.com/office/officeart/2005/8/layout/hList1"/>
    <dgm:cxn modelId="{F0957306-8645-42C5-A46B-94E84622FF80}" type="presOf" srcId="{44C33FE7-8A09-43A3-810D-5675754E4EDE}" destId="{308BE48A-7E12-4CF5-9E51-059489EF3E54}" srcOrd="0" destOrd="12" presId="urn:microsoft.com/office/officeart/2005/8/layout/hList1"/>
    <dgm:cxn modelId="{49727D14-6E82-4CB6-B5AA-82049F54C608}" srcId="{F8DD320C-42BB-452F-8482-A58D96AB1234}" destId="{C2D2A1C0-BEB2-45C8-A110-60FBD968BC3F}" srcOrd="0" destOrd="0" parTransId="{C4597237-86F5-4B46-A5A9-81EF383175C5}" sibTransId="{678DFDAA-2ED7-4301-A182-05DB7567146A}"/>
    <dgm:cxn modelId="{55A78915-CD55-4FFF-BBA4-DB858ABD7354}" type="presOf" srcId="{897A9CDB-A1DA-42C9-944A-E2DAA6214585}" destId="{308BE48A-7E12-4CF5-9E51-059489EF3E54}" srcOrd="0" destOrd="6" presId="urn:microsoft.com/office/officeart/2005/8/layout/hList1"/>
    <dgm:cxn modelId="{9F18AF17-EE12-4AE3-AAC0-749A4297B250}" type="presOf" srcId="{89D112E6-1C46-49FC-83A0-8CB8C9B0FD5D}" destId="{3EADB3D6-BE78-48D2-8F5D-F8B19E770B8A}" srcOrd="0" destOrd="0" presId="urn:microsoft.com/office/officeart/2005/8/layout/hList1"/>
    <dgm:cxn modelId="{1315E917-8FED-4CB2-B5D6-59B497C29BE5}" srcId="{89D112E6-1C46-49FC-83A0-8CB8C9B0FD5D}" destId="{F8DD320C-42BB-452F-8482-A58D96AB1234}" srcOrd="0" destOrd="0" parTransId="{A9F75DFE-A761-4B07-AC01-4B1A8ECAEAF0}" sibTransId="{C4F168C6-211D-4AD1-8DF9-54411545FFBA}"/>
    <dgm:cxn modelId="{7DFE0B1A-3143-4FA0-9565-D4E5426507CC}" srcId="{10A0E414-2FD6-451D-BF30-910B832A4687}" destId="{1CC936F1-6BFB-4748-9D9C-0E60300268C2}" srcOrd="2" destOrd="0" parTransId="{FE2CC11E-C89C-491A-A661-226B09D24A71}" sibTransId="{982DC8CE-96F5-4E28-A2B0-E9B76413641E}"/>
    <dgm:cxn modelId="{0B6FD01E-F609-460C-B516-3173B853A77F}" type="presOf" srcId="{10A0E414-2FD6-451D-BF30-910B832A4687}" destId="{308BE48A-7E12-4CF5-9E51-059489EF3E54}" srcOrd="0" destOrd="7" presId="urn:microsoft.com/office/officeart/2005/8/layout/hList1"/>
    <dgm:cxn modelId="{9FDCF71E-F6AE-4C9E-BB87-991B6CC3BD5F}" srcId="{F8DD320C-42BB-452F-8482-A58D96AB1234}" destId="{897A9CDB-A1DA-42C9-944A-E2DAA6214585}" srcOrd="5" destOrd="0" parTransId="{30CE41FC-AB46-4FC8-858F-1ACE9DC74F61}" sibTransId="{182691D2-83E2-4CEA-B935-CC78743BAF10}"/>
    <dgm:cxn modelId="{BAE2A625-4523-471B-8FC8-3E75B31F344F}" srcId="{F8DD320C-42BB-452F-8482-A58D96AB1234}" destId="{5B7D8F06-3191-4891-9F38-DC8CEB51CC5C}" srcOrd="3" destOrd="0" parTransId="{1F9AB905-3E78-40FD-B0BE-1F664F98D06A}" sibTransId="{1A2EE18F-AE24-4487-B126-B287D89BD565}"/>
    <dgm:cxn modelId="{0B133A28-9999-47FD-9775-2C11FCD4F601}" srcId="{F8DD320C-42BB-452F-8482-A58D96AB1234}" destId="{1FBAD3A3-759E-4D49-97C2-346B4CB99DD7}" srcOrd="1" destOrd="0" parTransId="{9982727D-1414-4F84-B7A6-30D1059C2247}" sibTransId="{AF3E8B6D-347D-4F68-BEC4-A1280593E2D9}"/>
    <dgm:cxn modelId="{68181C5B-6D14-4B78-8F3B-EB0C80CFDD2A}" srcId="{EEAFB2BC-AA5F-46BF-862B-A070C58C3BEB}" destId="{89D112E6-1C46-49FC-83A0-8CB8C9B0FD5D}" srcOrd="0" destOrd="0" parTransId="{9E8AD589-E3F7-46C0-B1E5-4D56EEEAFD86}" sibTransId="{646C3CA3-8B86-4727-8F9A-CF4502A83F03}"/>
    <dgm:cxn modelId="{BD51E45E-FB2C-46A3-AF88-F3119CE7E9E8}" type="presOf" srcId="{1B86FDDA-21DC-46AC-96FE-4A29557F9325}" destId="{61DAF7B4-349F-45C2-9C6E-E25CB47C3EEF}" srcOrd="0" destOrd="1" presId="urn:microsoft.com/office/officeart/2005/8/layout/hList1"/>
    <dgm:cxn modelId="{AD14E560-799F-4E02-8A81-E8820C1CD35B}" type="presOf" srcId="{1FBAD3A3-759E-4D49-97C2-346B4CB99DD7}" destId="{308BE48A-7E12-4CF5-9E51-059489EF3E54}" srcOrd="0" destOrd="2" presId="urn:microsoft.com/office/officeart/2005/8/layout/hList1"/>
    <dgm:cxn modelId="{887CA07B-4A67-4486-9A46-154BB5ADEB27}" type="presOf" srcId="{89819ABB-0027-4D54-892F-CA7B3D8DB007}" destId="{B0631D05-375F-451E-B806-036CB5402BC2}" srcOrd="0" destOrd="0" presId="urn:microsoft.com/office/officeart/2005/8/layout/hList1"/>
    <dgm:cxn modelId="{07C47784-D153-4FC1-B191-2818BC057EC5}" srcId="{10A0E414-2FD6-451D-BF30-910B832A4687}" destId="{91DDC6E0-81E2-4674-845E-86212561D477}" srcOrd="3" destOrd="0" parTransId="{B900E868-CBC3-4D29-994C-18DDFC30A8D9}" sibTransId="{20EDB60E-FEC8-49C5-80A8-54C3DC2D2388}"/>
    <dgm:cxn modelId="{9C6E4E8E-155D-4495-AD42-74E6D8D467D1}" srcId="{EEAFB2BC-AA5F-46BF-862B-A070C58C3BEB}" destId="{89819ABB-0027-4D54-892F-CA7B3D8DB007}" srcOrd="1" destOrd="0" parTransId="{09592085-655D-46C3-B8A5-572A989A2700}" sibTransId="{4391E29D-BC8F-44A5-903D-06658F9903AB}"/>
    <dgm:cxn modelId="{CD2B4890-1B90-47BC-BDD5-9500D961F83D}" srcId="{89819ABB-0027-4D54-892F-CA7B3D8DB007}" destId="{1B86FDDA-21DC-46AC-96FE-4A29557F9325}" srcOrd="1" destOrd="0" parTransId="{1FE7E56C-A499-4BD3-AD25-A1CE9B729B81}" sibTransId="{57F59772-1249-4203-ACB8-0F6E086A02E0}"/>
    <dgm:cxn modelId="{64E67290-88AD-48A3-8365-AC1B395F9B53}" type="presOf" srcId="{03B45E51-8B9F-4A85-9944-FF5A7925A22D}" destId="{308BE48A-7E12-4CF5-9E51-059489EF3E54}" srcOrd="0" destOrd="3" presId="urn:microsoft.com/office/officeart/2005/8/layout/hList1"/>
    <dgm:cxn modelId="{19EA9695-E048-4F02-8BA1-441D1E2CDC39}" srcId="{89D112E6-1C46-49FC-83A0-8CB8C9B0FD5D}" destId="{10A0E414-2FD6-451D-BF30-910B832A4687}" srcOrd="1" destOrd="0" parTransId="{6E8CA97C-E68A-442E-8276-9C9E48AD7CA7}" sibTransId="{6E66596E-46DE-409D-BC8D-21B0E3D3EBE3}"/>
    <dgm:cxn modelId="{162F0699-4E12-40B9-BD03-F20DFE71586A}" type="presOf" srcId="{91DDC6E0-81E2-4674-845E-86212561D477}" destId="{308BE48A-7E12-4CF5-9E51-059489EF3E54}" srcOrd="0" destOrd="11" presId="urn:microsoft.com/office/officeart/2005/8/layout/hList1"/>
    <dgm:cxn modelId="{35AD0FA6-B3D8-49ED-9FBA-376A6B8A1E66}" type="presOf" srcId="{F8DD320C-42BB-452F-8482-A58D96AB1234}" destId="{308BE48A-7E12-4CF5-9E51-059489EF3E54}" srcOrd="0" destOrd="0" presId="urn:microsoft.com/office/officeart/2005/8/layout/hList1"/>
    <dgm:cxn modelId="{FA8C53AC-A0A1-4682-A370-A179B8D07D7A}" type="presOf" srcId="{33DCBEC5-07DD-4BFE-9DA8-D0D276A61F20}" destId="{308BE48A-7E12-4CF5-9E51-059489EF3E54}" srcOrd="0" destOrd="9" presId="urn:microsoft.com/office/officeart/2005/8/layout/hList1"/>
    <dgm:cxn modelId="{186555B0-DCBB-439F-B9D2-544C682F421A}" type="presOf" srcId="{5B7D8F06-3191-4891-9F38-DC8CEB51CC5C}" destId="{308BE48A-7E12-4CF5-9E51-059489EF3E54}" srcOrd="0" destOrd="4" presId="urn:microsoft.com/office/officeart/2005/8/layout/hList1"/>
    <dgm:cxn modelId="{394D20B2-D64B-4BF0-8A6C-9ED892BB7F73}" type="presOf" srcId="{FF0D756F-1817-4024-B5DF-EDE2EC3D11C1}" destId="{308BE48A-7E12-4CF5-9E51-059489EF3E54}" srcOrd="0" destOrd="8" presId="urn:microsoft.com/office/officeart/2005/8/layout/hList1"/>
    <dgm:cxn modelId="{3C3A43BF-2395-4110-8226-0873C2127954}" srcId="{10A0E414-2FD6-451D-BF30-910B832A4687}" destId="{44C33FE7-8A09-43A3-810D-5675754E4EDE}" srcOrd="4" destOrd="0" parTransId="{213C960F-BD2D-4603-811F-58CADBD2E3ED}" sibTransId="{5740EEAB-B81F-4D21-B8FA-402A9D55DF7B}"/>
    <dgm:cxn modelId="{C5CF7BC9-64FA-4CD9-A8CB-9AD0A96A8971}" srcId="{10A0E414-2FD6-451D-BF30-910B832A4687}" destId="{33DCBEC5-07DD-4BFE-9DA8-D0D276A61F20}" srcOrd="1" destOrd="0" parTransId="{4BE73742-4BBE-470B-BD45-7E56E14271EC}" sibTransId="{80675F1A-E57B-46C2-ADE2-9A816F57C192}"/>
    <dgm:cxn modelId="{49FF2ACE-F2E0-4B09-8259-B0B5E559287B}" srcId="{10A0E414-2FD6-451D-BF30-910B832A4687}" destId="{FF0D756F-1817-4024-B5DF-EDE2EC3D11C1}" srcOrd="0" destOrd="0" parTransId="{966EC9C3-E68D-4ED4-AE8C-A0D412043BFC}" sibTransId="{639EC105-2CA7-4468-8F4F-1E76AFB6EED8}"/>
    <dgm:cxn modelId="{A64440D1-AF6B-4DD7-9221-67156329EEE9}" srcId="{F8DD320C-42BB-452F-8482-A58D96AB1234}" destId="{D14B0C5D-594E-482D-A49F-2B61304F9F28}" srcOrd="4" destOrd="0" parTransId="{86D9ACD0-AF10-4E70-BD9B-0B8F384FFA61}" sibTransId="{097CBFA5-2DC8-4CEE-8843-E8EFBA9B2290}"/>
    <dgm:cxn modelId="{872758DC-80DC-42AE-9D1F-5D537D327CB9}" type="presOf" srcId="{C2D2A1C0-BEB2-45C8-A110-60FBD968BC3F}" destId="{308BE48A-7E12-4CF5-9E51-059489EF3E54}" srcOrd="0" destOrd="1" presId="urn:microsoft.com/office/officeart/2005/8/layout/hList1"/>
    <dgm:cxn modelId="{C4DF05EC-069B-418C-864A-117D3E09EEF3}" srcId="{10A0E414-2FD6-451D-BF30-910B832A4687}" destId="{7D96ABF5-930F-4152-A0D6-A55593E8D7DB}" srcOrd="5" destOrd="0" parTransId="{A0538FC3-EE03-4F01-AAE6-99E8FBBBC75E}" sibTransId="{7699956E-EFA5-4F9E-8BB3-E99E31E7AD95}"/>
    <dgm:cxn modelId="{19C720F0-932E-4263-8632-37D71769ED2E}" type="presOf" srcId="{3939CB5E-82CD-405E-9E4A-DC4B841824F5}" destId="{61DAF7B4-349F-45C2-9C6E-E25CB47C3EEF}" srcOrd="0" destOrd="0" presId="urn:microsoft.com/office/officeart/2005/8/layout/hList1"/>
    <dgm:cxn modelId="{FDE6D6F0-1AF8-454C-B618-DEAD05649E07}" srcId="{89819ABB-0027-4D54-892F-CA7B3D8DB007}" destId="{3939CB5E-82CD-405E-9E4A-DC4B841824F5}" srcOrd="0" destOrd="0" parTransId="{8B807C39-7B39-45EA-AAAC-8D9112F73D36}" sibTransId="{D3C57B42-D5BB-446C-A58D-B2BB69478565}"/>
    <dgm:cxn modelId="{5A7282F1-CD3C-470C-BC1C-A656D34FE0FB}" srcId="{F8DD320C-42BB-452F-8482-A58D96AB1234}" destId="{03B45E51-8B9F-4A85-9944-FF5A7925A22D}" srcOrd="2" destOrd="0" parTransId="{14425A65-A9D3-4D15-A3AE-FB00821E6E2E}" sibTransId="{C22D5F48-CF84-47BE-8747-9E8B318875E9}"/>
    <dgm:cxn modelId="{6461B8F4-E8FF-4897-88F5-3E3F83735B9C}" type="presOf" srcId="{D14B0C5D-594E-482D-A49F-2B61304F9F28}" destId="{308BE48A-7E12-4CF5-9E51-059489EF3E54}" srcOrd="0" destOrd="5" presId="urn:microsoft.com/office/officeart/2005/8/layout/hList1"/>
    <dgm:cxn modelId="{E0C2A564-141F-4E17-9523-BD41E77E94E1}" type="presParOf" srcId="{87C0E88E-DA85-488B-B2B8-442059D21100}" destId="{356957C1-F25E-4BD7-BB7E-850991BD2784}" srcOrd="0" destOrd="0" presId="urn:microsoft.com/office/officeart/2005/8/layout/hList1"/>
    <dgm:cxn modelId="{1B8EEB0A-B5DE-4BDC-A135-601475DABDBB}" type="presParOf" srcId="{356957C1-F25E-4BD7-BB7E-850991BD2784}" destId="{3EADB3D6-BE78-48D2-8F5D-F8B19E770B8A}" srcOrd="0" destOrd="0" presId="urn:microsoft.com/office/officeart/2005/8/layout/hList1"/>
    <dgm:cxn modelId="{4D5908FA-0970-4DFF-984F-1B3FFCF8A446}" type="presParOf" srcId="{356957C1-F25E-4BD7-BB7E-850991BD2784}" destId="{308BE48A-7E12-4CF5-9E51-059489EF3E54}" srcOrd="1" destOrd="0" presId="urn:microsoft.com/office/officeart/2005/8/layout/hList1"/>
    <dgm:cxn modelId="{6D383672-DA9C-4D58-9449-92C49221C311}" type="presParOf" srcId="{87C0E88E-DA85-488B-B2B8-442059D21100}" destId="{FD970174-3B63-40ED-AA6B-139958E78205}" srcOrd="1" destOrd="0" presId="urn:microsoft.com/office/officeart/2005/8/layout/hList1"/>
    <dgm:cxn modelId="{B9623790-CC8A-460D-A213-5CB3DB3794FD}" type="presParOf" srcId="{87C0E88E-DA85-488B-B2B8-442059D21100}" destId="{2D5D2BE2-0385-49A2-BFC0-87E7B402B5FC}" srcOrd="2" destOrd="0" presId="urn:microsoft.com/office/officeart/2005/8/layout/hList1"/>
    <dgm:cxn modelId="{1EFDE6B5-5F71-463A-BDF0-82BDE4309CE9}" type="presParOf" srcId="{2D5D2BE2-0385-49A2-BFC0-87E7B402B5FC}" destId="{B0631D05-375F-451E-B806-036CB5402BC2}" srcOrd="0" destOrd="0" presId="urn:microsoft.com/office/officeart/2005/8/layout/hList1"/>
    <dgm:cxn modelId="{56B02C9E-C3AC-42FD-AC3C-6A641A766CBF}" type="presParOf" srcId="{2D5D2BE2-0385-49A2-BFC0-87E7B402B5FC}" destId="{61DAF7B4-349F-45C2-9C6E-E25CB47C3EE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DB3D6-BE78-48D2-8F5D-F8B19E770B8A}">
      <dsp:nvSpPr>
        <dsp:cNvPr id="0" name=""/>
        <dsp:cNvSpPr/>
      </dsp:nvSpPr>
      <dsp:spPr>
        <a:xfrm>
          <a:off x="96" y="0"/>
          <a:ext cx="3830476" cy="92707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1440"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Benefit Updates</a:t>
          </a:r>
        </a:p>
      </dsp:txBody>
      <dsp:txXfrm>
        <a:off x="96" y="0"/>
        <a:ext cx="3830476" cy="927074"/>
      </dsp:txXfrm>
    </dsp:sp>
    <dsp:sp modelId="{308BE48A-7E12-4CF5-9E51-059489EF3E54}">
      <dsp:nvSpPr>
        <dsp:cNvPr id="0" name=""/>
        <dsp:cNvSpPr/>
      </dsp:nvSpPr>
      <dsp:spPr>
        <a:xfrm>
          <a:off x="10" y="966207"/>
          <a:ext cx="3822191" cy="370201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114300" lvl="1" indent="-114300" algn="l" defTabSz="533400">
            <a:lnSpc>
              <a:spcPct val="90000"/>
            </a:lnSpc>
            <a:spcBef>
              <a:spcPct val="0"/>
            </a:spcBef>
            <a:spcAft>
              <a:spcPct val="15000"/>
            </a:spcAft>
            <a:buChar char="•"/>
          </a:pPr>
          <a:r>
            <a:rPr lang="en-US" sz="1100" b="1" i="1" kern="1200" dirty="0">
              <a:solidFill>
                <a:srgbClr val="000000">
                  <a:hueOff val="0"/>
                  <a:satOff val="0"/>
                  <a:lumOff val="0"/>
                  <a:alphaOff val="0"/>
                </a:srgbClr>
              </a:solidFill>
              <a:latin typeface="Calibri"/>
              <a:ea typeface="+mn-ea"/>
              <a:cs typeface="+mn-cs"/>
            </a:rPr>
            <a:t>ALL Retirees/Beneficiaries</a:t>
          </a:r>
        </a:p>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Improved hearing aid benefits in the Anthem and Kaiser HMO plans, Kaiser Senior Advantage Plan, and Aetna Medicare Advantage and Part D (</a:t>
          </a:r>
          <a:r>
            <a:rPr lang="en-US" sz="1100" b="0" kern="1200" dirty="0" err="1">
              <a:solidFill>
                <a:srgbClr val="000000"/>
              </a:solidFill>
              <a:latin typeface="Calibri"/>
              <a:ea typeface="+mn-ea"/>
              <a:cs typeface="+mn-cs"/>
            </a:rPr>
            <a:t>MAPD</a:t>
          </a:r>
          <a:r>
            <a:rPr lang="en-US" sz="1100" b="0" kern="1200" dirty="0">
              <a:solidFill>
                <a:srgbClr val="000000"/>
              </a:solidFill>
              <a:latin typeface="Calibri"/>
              <a:ea typeface="+mn-ea"/>
              <a:cs typeface="+mn-cs"/>
            </a:rPr>
            <a:t>) plans</a:t>
          </a:r>
        </a:p>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Anthem premiums for the HSA, HMO, and POS medical plans are decreasing by 3.6%</a:t>
          </a:r>
        </a:p>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Aetna Dental PPO premiums are increasing by 3.1%</a:t>
          </a:r>
        </a:p>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No changes to the Aetna Dental HMO premiums</a:t>
          </a:r>
        </a:p>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Superior Vision will be replacing EyeMed as the Vision carrier. No changes to the Vision premiums</a:t>
          </a:r>
        </a:p>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No changes to Basic Life or Dependent Life premiums</a:t>
          </a:r>
        </a:p>
        <a:p>
          <a:pPr marL="114300" lvl="1" indent="-114300" algn="l" defTabSz="533400">
            <a:lnSpc>
              <a:spcPct val="90000"/>
            </a:lnSpc>
            <a:spcBef>
              <a:spcPct val="0"/>
            </a:spcBef>
            <a:spcAft>
              <a:spcPct val="15000"/>
            </a:spcAft>
            <a:buChar char="•"/>
          </a:pPr>
          <a:r>
            <a:rPr lang="en-US" sz="1100" b="1" i="1" kern="1200" dirty="0">
              <a:solidFill>
                <a:srgbClr val="000000">
                  <a:hueOff val="0"/>
                  <a:satOff val="0"/>
                  <a:lumOff val="0"/>
                  <a:alphaOff val="0"/>
                </a:srgbClr>
              </a:solidFill>
              <a:latin typeface="Calibri"/>
              <a:ea typeface="+mn-ea"/>
              <a:cs typeface="+mn-cs"/>
            </a:rPr>
            <a:t>Non-Medicare-Eligible Retirees/Beneficiaries</a:t>
          </a:r>
        </a:p>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Kaiser premiums are increasing by 8.9%</a:t>
          </a:r>
        </a:p>
        <a:p>
          <a:pPr marL="114300" lvl="1" indent="-114300" algn="l" defTabSz="533400">
            <a:lnSpc>
              <a:spcPct val="90000"/>
            </a:lnSpc>
            <a:spcBef>
              <a:spcPct val="0"/>
            </a:spcBef>
            <a:spcAft>
              <a:spcPct val="15000"/>
            </a:spcAft>
            <a:buSzPct val="75000"/>
            <a:buFont typeface="System Font Regular"/>
            <a:buChar char="•"/>
          </a:pPr>
          <a:r>
            <a:rPr lang="en-US" sz="1100" b="1" i="1" kern="1200" dirty="0">
              <a:solidFill>
                <a:srgbClr val="000000">
                  <a:hueOff val="0"/>
                  <a:satOff val="0"/>
                  <a:lumOff val="0"/>
                  <a:alphaOff val="0"/>
                </a:srgbClr>
              </a:solidFill>
              <a:latin typeface="Calibri"/>
              <a:ea typeface="+mn-ea"/>
              <a:cs typeface="+mn-cs"/>
            </a:rPr>
            <a:t>Medicare-Eligible Retirees/Beneficiaries </a:t>
          </a:r>
        </a:p>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Aetna Basic </a:t>
          </a:r>
          <a:r>
            <a:rPr lang="en-US" sz="1100" b="0" kern="1200" dirty="0" err="1">
              <a:solidFill>
                <a:srgbClr val="000000"/>
              </a:solidFill>
              <a:latin typeface="Calibri"/>
              <a:ea typeface="+mn-ea"/>
              <a:cs typeface="+mn-cs"/>
            </a:rPr>
            <a:t>MAPD</a:t>
          </a:r>
          <a:r>
            <a:rPr lang="en-US" sz="1100" b="0" kern="1200" dirty="0">
              <a:solidFill>
                <a:srgbClr val="000000"/>
              </a:solidFill>
              <a:latin typeface="Calibri"/>
              <a:ea typeface="+mn-ea"/>
              <a:cs typeface="+mn-cs"/>
            </a:rPr>
            <a:t> premiums are increasing by 16.4%</a:t>
          </a:r>
        </a:p>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Aetna </a:t>
          </a:r>
          <a:r>
            <a:rPr lang="en-US" sz="1100" b="0" kern="1200" dirty="0" err="1">
              <a:solidFill>
                <a:srgbClr val="000000"/>
              </a:solidFill>
              <a:latin typeface="Calibri"/>
              <a:ea typeface="+mn-ea"/>
              <a:cs typeface="+mn-cs"/>
            </a:rPr>
            <a:t>MAPD</a:t>
          </a:r>
          <a:r>
            <a:rPr lang="en-US" sz="1100" b="0" kern="1200" dirty="0">
              <a:solidFill>
                <a:srgbClr val="000000"/>
              </a:solidFill>
              <a:latin typeface="Calibri"/>
              <a:ea typeface="+mn-ea"/>
              <a:cs typeface="+mn-cs"/>
            </a:rPr>
            <a:t> premiums are increasing by 19.4</a:t>
          </a:r>
          <a:r>
            <a:rPr lang="en-US" sz="1100" b="0" kern="1200" dirty="0">
              <a:solidFill>
                <a:srgbClr val="000000"/>
              </a:solidFill>
              <a:latin typeface="+mn-lt"/>
              <a:ea typeface="+mn-ea"/>
              <a:cs typeface="+mn-cs"/>
            </a:rPr>
            <a:t>% </a:t>
          </a:r>
          <a:endParaRPr lang="en-US" sz="1100" b="0" kern="1200" dirty="0">
            <a:solidFill>
              <a:srgbClr val="000000"/>
            </a:solidFill>
            <a:latin typeface="Calibri"/>
            <a:ea typeface="+mn-ea"/>
            <a:cs typeface="+mn-cs"/>
          </a:endParaRPr>
        </a:p>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Anthem premiums for the Medicare HMO, PPO Plus, and Indemnity plans are decreasing by 3.6%</a:t>
          </a:r>
        </a:p>
        <a:p>
          <a:pPr marL="228600" lvl="2" indent="-114300" algn="l" defTabSz="622300">
            <a:lnSpc>
              <a:spcPct val="90000"/>
            </a:lnSpc>
            <a:spcBef>
              <a:spcPct val="0"/>
            </a:spcBef>
            <a:spcAft>
              <a:spcPct val="15000"/>
            </a:spcAft>
            <a:buSzPct val="75000"/>
            <a:buFont typeface="Courier New" panose="02070309020205020404" pitchFamily="49" charset="0"/>
            <a:buChar char="•"/>
          </a:pPr>
          <a:r>
            <a:rPr lang="en-US" sz="1100" b="0" kern="1200" dirty="0">
              <a:solidFill>
                <a:srgbClr val="000000"/>
              </a:solidFill>
              <a:latin typeface="Calibri"/>
              <a:ea typeface="+mn-ea"/>
              <a:cs typeface="+mn-cs"/>
            </a:rPr>
            <a:t>Kaiser Senior Advantage premiums are increasing by 4.5%</a:t>
          </a:r>
        </a:p>
      </dsp:txBody>
      <dsp:txXfrm>
        <a:off x="10" y="966207"/>
        <a:ext cx="3822191" cy="3702015"/>
      </dsp:txXfrm>
    </dsp:sp>
    <dsp:sp modelId="{B0631D05-375F-451E-B806-036CB5402BC2}">
      <dsp:nvSpPr>
        <dsp:cNvPr id="0" name=""/>
        <dsp:cNvSpPr/>
      </dsp:nvSpPr>
      <dsp:spPr>
        <a:xfrm>
          <a:off x="4286244" y="0"/>
          <a:ext cx="3826759" cy="92543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Tobacco Attestation and Wellness Credit for </a:t>
          </a:r>
          <a:br>
            <a:rPr lang="en-US" sz="1500" kern="1200" dirty="0"/>
          </a:br>
          <a:r>
            <a:rPr lang="en-US" sz="1500" kern="1200" dirty="0"/>
            <a:t>Non-Medicare-Eligible Retirees/Beneficiaries</a:t>
          </a:r>
        </a:p>
      </dsp:txBody>
      <dsp:txXfrm>
        <a:off x="4286244" y="0"/>
        <a:ext cx="3826759" cy="925437"/>
      </dsp:txXfrm>
    </dsp:sp>
    <dsp:sp modelId="{61DAF7B4-349F-45C2-9C6E-E25CB47C3EEF}">
      <dsp:nvSpPr>
        <dsp:cNvPr id="0" name=""/>
        <dsp:cNvSpPr/>
      </dsp:nvSpPr>
      <dsp:spPr>
        <a:xfrm>
          <a:off x="4288528" y="969276"/>
          <a:ext cx="3826759" cy="3506361"/>
        </a:xfrm>
        <a:prstGeom prst="rect">
          <a:avLst/>
        </a:prstGeom>
        <a:solidFill>
          <a:srgbClr val="CCD0D7">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Tobacco-Use Attestation must be completed by November 1</a:t>
          </a:r>
          <a:r>
            <a:rPr lang="en-US" sz="1400" kern="1200" dirty="0"/>
            <a:t>, if you are enrolling in medical coverage for 2025. </a:t>
          </a:r>
          <a:r>
            <a:rPr lang="en-US" sz="1400" b="0" kern="1200" dirty="0"/>
            <a:t>If you do not complete the online attestation, you will pay a $25 biweekly tobacco-use surcharge starting January 1, 2025.</a:t>
          </a:r>
          <a:endParaRPr lang="en-US" sz="1400" kern="1200" dirty="0"/>
        </a:p>
        <a:p>
          <a:pPr marL="114300" lvl="1" indent="-114300" algn="l" defTabSz="622300">
            <a:lnSpc>
              <a:spcPct val="90000"/>
            </a:lnSpc>
            <a:spcBef>
              <a:spcPct val="0"/>
            </a:spcBef>
            <a:spcAft>
              <a:spcPct val="15000"/>
            </a:spcAft>
            <a:buChar char="•"/>
          </a:pPr>
          <a:r>
            <a:rPr lang="en-US" sz="1400" b="1" kern="1200" dirty="0"/>
            <a:t>Wellness Credit for 2025 – </a:t>
          </a:r>
          <a:r>
            <a:rPr lang="en-US" sz="1400" b="0" kern="1200" dirty="0"/>
            <a:t>Non-Medicare retirees can still reduce your 2025 premium under any of the medical plans by $20 each month ($240 per year). </a:t>
          </a:r>
          <a:r>
            <a:rPr lang="en-US" sz="1400" kern="1200" dirty="0"/>
            <a:t>Complete </a:t>
          </a:r>
          <a:r>
            <a:rPr lang="en-US" sz="1400" b="1" kern="1200" dirty="0"/>
            <a:t>ALL</a:t>
          </a:r>
          <a:r>
            <a:rPr lang="en-US" sz="1400" kern="1200" dirty="0"/>
            <a:t> the Anthem or Kaiser requirements by December 31, </a:t>
          </a:r>
          <a:r>
            <a:rPr lang="en-US" sz="1400" kern="1200" dirty="0">
              <a:solidFill>
                <a:srgbClr val="000000">
                  <a:hueOff val="0"/>
                  <a:satOff val="0"/>
                  <a:lumOff val="0"/>
                  <a:alphaOff val="0"/>
                </a:srgbClr>
              </a:solidFill>
              <a:latin typeface="Calibri"/>
              <a:ea typeface="+mn-ea"/>
              <a:cs typeface="+mn-cs"/>
            </a:rPr>
            <a:t>2024, to earn</a:t>
          </a:r>
          <a:r>
            <a:rPr lang="en-US" sz="1400" kern="1200" dirty="0"/>
            <a:t>/keep your $240 wellness credit.  </a:t>
          </a:r>
        </a:p>
      </dsp:txBody>
      <dsp:txXfrm>
        <a:off x="4288528" y="969276"/>
        <a:ext cx="3826759" cy="350636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383" cy="469745"/>
          </a:xfrm>
          <a:prstGeom prst="rect">
            <a:avLst/>
          </a:prstGeom>
        </p:spPr>
        <p:txBody>
          <a:bodyPr vert="horz" lIns="92464" tIns="46232" rIns="92464" bIns="46232" rtlCol="0"/>
          <a:lstStyle>
            <a:lvl1pPr algn="l">
              <a:defRPr sz="1200"/>
            </a:lvl1pPr>
          </a:lstStyle>
          <a:p>
            <a:endParaRPr lang="en-US"/>
          </a:p>
        </p:txBody>
      </p:sp>
      <p:sp>
        <p:nvSpPr>
          <p:cNvPr id="3" name="Date Placeholder 2"/>
          <p:cNvSpPr>
            <a:spLocks noGrp="1"/>
          </p:cNvSpPr>
          <p:nvPr>
            <p:ph type="dt" sz="quarter" idx="1"/>
          </p:nvPr>
        </p:nvSpPr>
        <p:spPr>
          <a:xfrm>
            <a:off x="4022485" y="0"/>
            <a:ext cx="3078383" cy="469745"/>
          </a:xfrm>
          <a:prstGeom prst="rect">
            <a:avLst/>
          </a:prstGeom>
        </p:spPr>
        <p:txBody>
          <a:bodyPr vert="horz" lIns="92464" tIns="46232" rIns="92464" bIns="46232" rtlCol="0"/>
          <a:lstStyle>
            <a:lvl1pPr algn="r">
              <a:defRPr sz="1200"/>
            </a:lvl1pPr>
          </a:lstStyle>
          <a:p>
            <a:fld id="{0F62143B-AB90-43B9-AD61-7FCD68EEB0C7}" type="datetimeFigureOut">
              <a:rPr lang="en-US" smtClean="0"/>
              <a:t>10/10/2024</a:t>
            </a:fld>
            <a:endParaRPr lang="en-US"/>
          </a:p>
        </p:txBody>
      </p:sp>
      <p:sp>
        <p:nvSpPr>
          <p:cNvPr id="4" name="Footer Placeholder 3"/>
          <p:cNvSpPr>
            <a:spLocks noGrp="1"/>
          </p:cNvSpPr>
          <p:nvPr>
            <p:ph type="ftr" sz="quarter" idx="2"/>
          </p:nvPr>
        </p:nvSpPr>
        <p:spPr>
          <a:xfrm>
            <a:off x="0" y="8917127"/>
            <a:ext cx="3078383" cy="469745"/>
          </a:xfrm>
          <a:prstGeom prst="rect">
            <a:avLst/>
          </a:prstGeom>
        </p:spPr>
        <p:txBody>
          <a:bodyPr vert="horz" lIns="92464" tIns="46232" rIns="92464" bIns="46232" rtlCol="0" anchor="b"/>
          <a:lstStyle>
            <a:lvl1pPr algn="l">
              <a:defRPr sz="1200"/>
            </a:lvl1pPr>
          </a:lstStyle>
          <a:p>
            <a:endParaRPr lang="en-US"/>
          </a:p>
        </p:txBody>
      </p:sp>
      <p:sp>
        <p:nvSpPr>
          <p:cNvPr id="5" name="Slide Number Placeholder 4"/>
          <p:cNvSpPr>
            <a:spLocks noGrp="1"/>
          </p:cNvSpPr>
          <p:nvPr>
            <p:ph type="sldNum" sz="quarter" idx="3"/>
          </p:nvPr>
        </p:nvSpPr>
        <p:spPr>
          <a:xfrm>
            <a:off x="4022485" y="8917127"/>
            <a:ext cx="3078383" cy="469745"/>
          </a:xfrm>
          <a:prstGeom prst="rect">
            <a:avLst/>
          </a:prstGeom>
        </p:spPr>
        <p:txBody>
          <a:bodyPr vert="horz" lIns="92464" tIns="46232" rIns="92464" bIns="46232" rtlCol="0" anchor="b"/>
          <a:lstStyle>
            <a:lvl1pPr algn="r">
              <a:defRPr sz="1200"/>
            </a:lvl1pPr>
          </a:lstStyle>
          <a:p>
            <a:fld id="{D533838D-D2F6-4E9C-8839-5B630DBBF5AE}" type="slidenum">
              <a:rPr lang="en-US" smtClean="0"/>
              <a:t>‹#›</a:t>
            </a:fld>
            <a:endParaRPr lang="en-US"/>
          </a:p>
        </p:txBody>
      </p:sp>
    </p:spTree>
    <p:extLst>
      <p:ext uri="{BB962C8B-B14F-4D97-AF65-F5344CB8AC3E}">
        <p14:creationId xmlns:p14="http://schemas.microsoft.com/office/powerpoint/2010/main" val="627803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1" tIns="47111" rIns="94221" bIns="47111" rtlCol="0"/>
          <a:lstStyle>
            <a:lvl1pPr algn="l">
              <a:defRPr sz="1200"/>
            </a:lvl1pPr>
          </a:lstStyle>
          <a:p>
            <a:endParaRPr lang="en-US"/>
          </a:p>
        </p:txBody>
      </p:sp>
      <p:sp>
        <p:nvSpPr>
          <p:cNvPr id="3" name="Date Placeholder 2"/>
          <p:cNvSpPr>
            <a:spLocks noGrp="1"/>
          </p:cNvSpPr>
          <p:nvPr>
            <p:ph type="dt" idx="1"/>
          </p:nvPr>
        </p:nvSpPr>
        <p:spPr>
          <a:xfrm>
            <a:off x="4023093" y="0"/>
            <a:ext cx="3077739" cy="469424"/>
          </a:xfrm>
          <a:prstGeom prst="rect">
            <a:avLst/>
          </a:prstGeom>
        </p:spPr>
        <p:txBody>
          <a:bodyPr vert="horz" lIns="94221" tIns="47111" rIns="94221" bIns="47111" rtlCol="0"/>
          <a:lstStyle>
            <a:lvl1pPr algn="r">
              <a:defRPr sz="1200"/>
            </a:lvl1pPr>
          </a:lstStyle>
          <a:p>
            <a:fld id="{3253EAEF-AE4B-46C8-B37E-2AE6244C2D41}" type="datetimeFigureOut">
              <a:rPr lang="en-US" smtClean="0"/>
              <a:pPr/>
              <a:t>10/10/2024</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21" tIns="47111" rIns="94221" bIns="47111"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1" tIns="47111" rIns="94221" bIns="471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1" tIns="47111" rIns="94221" bIns="47111"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21" tIns="47111" rIns="94221" bIns="47111" rtlCol="0" anchor="b"/>
          <a:lstStyle>
            <a:lvl1pPr algn="r">
              <a:defRPr sz="1200"/>
            </a:lvl1pPr>
          </a:lstStyle>
          <a:p>
            <a:fld id="{EA3D752B-4229-4D24-ABE3-D90EF711488B}" type="slidenum">
              <a:rPr lang="en-US" smtClean="0"/>
              <a:pPr/>
              <a:t>‹#›</a:t>
            </a:fld>
            <a:endParaRPr lang="en-US"/>
          </a:p>
        </p:txBody>
      </p:sp>
    </p:spTree>
    <p:extLst>
      <p:ext uri="{BB962C8B-B14F-4D97-AF65-F5344CB8AC3E}">
        <p14:creationId xmlns:p14="http://schemas.microsoft.com/office/powerpoint/2010/main" val="2194067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3D752B-4229-4D24-ABE3-D90EF711488B}" type="slidenum">
              <a:rPr lang="en-US" smtClean="0"/>
              <a:pPr/>
              <a:t>3</a:t>
            </a:fld>
            <a:endParaRPr lang="en-US" dirty="0"/>
          </a:p>
        </p:txBody>
      </p:sp>
    </p:spTree>
    <p:extLst>
      <p:ext uri="{BB962C8B-B14F-4D97-AF65-F5344CB8AC3E}">
        <p14:creationId xmlns:p14="http://schemas.microsoft.com/office/powerpoint/2010/main" val="311296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3D752B-4229-4D24-ABE3-D90EF711488B}" type="slidenum">
              <a:rPr lang="en-US" smtClean="0"/>
              <a:pPr/>
              <a:t>16</a:t>
            </a:fld>
            <a:endParaRPr lang="en-US" dirty="0"/>
          </a:p>
        </p:txBody>
      </p:sp>
    </p:spTree>
    <p:extLst>
      <p:ext uri="{BB962C8B-B14F-4D97-AF65-F5344CB8AC3E}">
        <p14:creationId xmlns:p14="http://schemas.microsoft.com/office/powerpoint/2010/main" val="1417918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ヒラギノ角ゴ Pro W3" charset="-128"/>
                <a:cs typeface="ヒラギノ角ゴ Pro W3" charset="-128"/>
              </a:rPr>
              <a:t>So all aforementioned programs are of course accessible through our award winning Sydney Health mobile</a:t>
            </a:r>
            <a:r>
              <a:rPr lang="en-US" sz="1200" kern="1200" baseline="0" dirty="0">
                <a:solidFill>
                  <a:schemeClr val="tx1"/>
                </a:solidFill>
                <a:effectLst/>
                <a:ea typeface="ヒラギノ角ゴ Pro W3" charset="-128"/>
                <a:cs typeface="ヒラギノ角ゴ Pro W3" charset="-128"/>
              </a:rPr>
              <a:t> app. This app  </a:t>
            </a:r>
            <a:r>
              <a:rPr lang="en-US" sz="1200" kern="1200" dirty="0">
                <a:solidFill>
                  <a:schemeClr val="tx1"/>
                </a:solidFill>
                <a:effectLst/>
                <a:ea typeface="ヒラギノ角ゴ Pro W3" charset="-128"/>
                <a:cs typeface="ヒラギノ角ゴ Pro W3" charset="-128"/>
              </a:rPr>
              <a:t>keeps your healthcare information in one place and enables you to manage your care conveniently from the palm of your hand.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99692-7C9B-AD42-B65C-B0137A9554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813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more! Anthem &amp; Grady partner to bring you quality care at an affordable price point. These services are normally rendered at no cost to the member unless you elect coverage under the HSA plan. Under this plan, you will be subject to meeting your deductible before you are eligible to receive services covered at 100%.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A1A440-34A0-4B59-84E3-38BCCCE8B9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8150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1800" b="1" kern="1200" dirty="0">
                <a:solidFill>
                  <a:schemeClr val="tx1"/>
                </a:solidFill>
                <a:effectLst/>
                <a:latin typeface="Arial"/>
                <a:ea typeface="MS PGothic"/>
                <a:cs typeface="Arial"/>
              </a:rPr>
              <a:t>What to say:</a:t>
            </a:r>
            <a:endParaRPr lang="en-US" sz="1800" kern="1200" dirty="0">
              <a:solidFill>
                <a:schemeClr val="tx1"/>
              </a:solidFill>
              <a:effectLst/>
              <a:latin typeface="Arial"/>
              <a:ea typeface="MS PGothic"/>
              <a:cs typeface="Arial"/>
            </a:endParaRPr>
          </a:p>
          <a:p>
            <a:r>
              <a:rPr lang="en-US" sz="1800" kern="1200" dirty="0">
                <a:solidFill>
                  <a:schemeClr val="tx1"/>
                </a:solidFill>
                <a:effectLst/>
                <a:latin typeface="Arial"/>
                <a:ea typeface="MS PGothic"/>
                <a:cs typeface="Arial"/>
              </a:rPr>
              <a:t>When you need care, you can talk to a clinician in person, through email, over the phone or by </a:t>
            </a:r>
            <a:r>
              <a:rPr lang="en-US" sz="1800" dirty="0">
                <a:latin typeface="Arial"/>
                <a:ea typeface="MS PGothic"/>
                <a:cs typeface="Arial"/>
              </a:rPr>
              <a:t>video.</a:t>
            </a:r>
            <a:r>
              <a:rPr lang="en-US" sz="1800" baseline="30000" dirty="0">
                <a:latin typeface="Arial"/>
                <a:ea typeface="MS PGothic"/>
                <a:cs typeface="Arial"/>
              </a:rPr>
              <a:t>1</a:t>
            </a:r>
            <a:endParaRPr lang="en-US" sz="1800" kern="1200" baseline="300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800" kern="1200" dirty="0">
                <a:solidFill>
                  <a:schemeClr val="tx1"/>
                </a:solidFill>
                <a:effectLst/>
                <a:latin typeface="Arial"/>
                <a:ea typeface="MS PGothic"/>
                <a:cs typeface="Arial"/>
              </a:rPr>
              <a:t>Visit us in person at a location near you</a:t>
            </a:r>
            <a:r>
              <a:rPr lang="en-US" sz="1800" kern="1200" dirty="0">
                <a:solidFill>
                  <a:srgbClr val="E303C3"/>
                </a:solidFill>
                <a:effectLst/>
                <a:latin typeface="Arial"/>
                <a:ea typeface="MS PGothic"/>
                <a:cs typeface="Arial"/>
              </a:rPr>
              <a:t>. &lt;Same-day, next-day, and weekend appointments&gt; </a:t>
            </a:r>
            <a:r>
              <a:rPr lang="en-US" sz="1800" kern="1200" dirty="0">
                <a:solidFill>
                  <a:schemeClr val="tx1"/>
                </a:solidFill>
                <a:effectLst/>
                <a:latin typeface="Arial"/>
                <a:ea typeface="MS PGothic"/>
                <a:cs typeface="Arial"/>
              </a:rPr>
              <a:t>are available at most locations.</a:t>
            </a:r>
          </a:p>
          <a:p>
            <a:pPr marL="171450" indent="-171450">
              <a:buFont typeface="Arial" panose="020B0604020202020204" pitchFamily="34" charset="0"/>
              <a:buChar char="•"/>
            </a:pPr>
            <a:r>
              <a:rPr lang="en-US" sz="1800" kern="1200" dirty="0">
                <a:solidFill>
                  <a:schemeClr val="tx1"/>
                </a:solidFill>
                <a:effectLst/>
                <a:latin typeface="Arial"/>
                <a:ea typeface="MS PGothic"/>
                <a:cs typeface="Arial"/>
              </a:rPr>
              <a:t>Schedule a phone or video visit with a doctor or clinician.</a:t>
            </a:r>
          </a:p>
          <a:p>
            <a:pPr marL="171450" indent="-171450">
              <a:buFont typeface="Arial" panose="020B0604020202020204" pitchFamily="34" charset="0"/>
              <a:buChar char="•"/>
            </a:pPr>
            <a:r>
              <a:rPr lang="en-US" sz="1800" kern="1200" dirty="0">
                <a:solidFill>
                  <a:schemeClr val="tx1"/>
                </a:solidFill>
                <a:effectLst/>
                <a:latin typeface="Arial"/>
                <a:ea typeface="MS PGothic"/>
                <a:cs typeface="Arial"/>
              </a:rPr>
              <a:t>Get 24/7 care advice by phone or online, without an appointment.</a:t>
            </a:r>
          </a:p>
          <a:p>
            <a:pPr marL="171450" indent="-171450">
              <a:buFont typeface="Arial" panose="020B0604020202020204" pitchFamily="34" charset="0"/>
              <a:buChar char="•"/>
            </a:pPr>
            <a:r>
              <a:rPr lang="en-US" sz="1800" kern="1200" dirty="0">
                <a:solidFill>
                  <a:schemeClr val="tx1"/>
                </a:solidFill>
                <a:effectLst/>
                <a:latin typeface="Arial"/>
                <a:ea typeface="MS PGothic"/>
                <a:cs typeface="Arial"/>
              </a:rPr>
              <a:t>Get personalized care advice for certain conditions online, including some prescriptions and many lab tests.</a:t>
            </a:r>
            <a:r>
              <a:rPr lang="en-US" sz="1800" dirty="0">
                <a:latin typeface="Arial"/>
                <a:ea typeface="MS PGothic"/>
                <a:cs typeface="Arial"/>
              </a:rPr>
              <a:t> </a:t>
            </a:r>
          </a:p>
          <a:p>
            <a:pPr marL="171450" indent="-171450">
              <a:buFont typeface="Arial" panose="020B0604020202020204" pitchFamily="34" charset="0"/>
              <a:buChar char="•"/>
            </a:pPr>
            <a:r>
              <a:rPr lang="en-US" sz="1800" b="0" i="0" kern="1200" dirty="0">
                <a:solidFill>
                  <a:schemeClr val="tx1"/>
                </a:solidFill>
                <a:effectLst/>
                <a:latin typeface="Arial"/>
                <a:ea typeface="MS PGothic"/>
                <a:cs typeface="Arial"/>
              </a:rPr>
              <a:t>Access your care from anywhere with the Kaiser Permanente app. </a:t>
            </a:r>
            <a:endParaRPr lang="en-US" sz="1800"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800" b="0" i="0" kern="1200" dirty="0">
              <a:solidFill>
                <a:schemeClr val="tx1"/>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800" b="0" i="0" kern="1200" dirty="0">
                <a:solidFill>
                  <a:schemeClr val="tx1"/>
                </a:solidFill>
                <a:effectLst/>
                <a:latin typeface="Arial"/>
                <a:ea typeface="MS PGothic"/>
                <a:cs typeface="Arial"/>
              </a:rPr>
              <a:t>Wh</a:t>
            </a:r>
            <a:r>
              <a:rPr lang="en-US" sz="1800" b="0" i="0" dirty="0">
                <a:effectLst/>
                <a:latin typeface="-apple-system"/>
                <a:ea typeface="MS PGothic"/>
              </a:rPr>
              <a:t>en you use telehealth services at Kaiser Permanente, you’re connecting with health care professionals who can see your health record and pick up where you left off. And most of our telehealth services are covered at no additional cost.</a:t>
            </a:r>
            <a:r>
              <a:rPr lang="en-US" sz="1800" b="0" kern="1200" baseline="30000" dirty="0">
                <a:solidFill>
                  <a:schemeClr val="tx1"/>
                </a:solidFill>
                <a:effectLst/>
                <a:latin typeface="Arial"/>
                <a:ea typeface="MS PGothic"/>
                <a:cs typeface="Arial"/>
              </a:rPr>
              <a:t>2</a:t>
            </a:r>
            <a:endParaRPr lang="en-US" sz="1800" kern="1200" dirty="0">
              <a:solidFill>
                <a:schemeClr val="tx1"/>
              </a:solidFill>
              <a:effectLst/>
              <a:latin typeface="Arial"/>
              <a:ea typeface="MS PGothic"/>
              <a:cs typeface="Arial"/>
            </a:endParaRPr>
          </a:p>
          <a:p>
            <a:endParaRPr lang="en-US" sz="1800" u="sng" kern="1200" dirty="0">
              <a:solidFill>
                <a:schemeClr val="tx1"/>
              </a:solidFill>
              <a:effectLst/>
              <a:latin typeface="Arial" panose="020B0604020202020204" pitchFamily="34" charset="0"/>
              <a:cs typeface="Arial" panose="020B0604020202020204" pitchFamily="34" charset="0"/>
            </a:endParaRPr>
          </a:p>
          <a:p>
            <a:r>
              <a:rPr lang="en-US" sz="1800" u="sng" kern="1200" dirty="0">
                <a:solidFill>
                  <a:schemeClr val="tx1"/>
                </a:solidFill>
                <a:effectLst/>
                <a:latin typeface="Arial"/>
                <a:ea typeface="MS PGothic"/>
                <a:cs typeface="Arial"/>
              </a:rPr>
              <a:t>[Optional copy to field audience questions about phone appointments or video visits]</a:t>
            </a:r>
            <a:r>
              <a:rPr lang="en-US" sz="1800" kern="1200" dirty="0">
                <a:solidFill>
                  <a:schemeClr val="tx1"/>
                </a:solidFill>
                <a:effectLst/>
                <a:latin typeface="Arial"/>
                <a:ea typeface="MS PGothic"/>
                <a:cs typeface="Arial"/>
              </a:rPr>
              <a:t> Your doctor can advise you about whether a phone or video visit would be an option for your care. For example, a video visit may be an option for a dermatology appointment but not if you need an in-person exam.</a:t>
            </a:r>
          </a:p>
          <a:p>
            <a:endParaRPr lang="en-US" sz="1800" kern="1200" dirty="0">
              <a:solidFill>
                <a:schemeClr val="tx1"/>
              </a:solidFill>
              <a:effectLst/>
              <a:latin typeface="Arial" panose="020B0604020202020204" pitchFamily="34" charset="0"/>
              <a:cs typeface="Arial" panose="020B0604020202020204" pitchFamily="34" charset="0"/>
            </a:endParaRPr>
          </a:p>
          <a:p>
            <a:r>
              <a:rPr lang="en-US" sz="1800" kern="1200" dirty="0">
                <a:solidFill>
                  <a:schemeClr val="tx1"/>
                </a:solidFill>
                <a:effectLst/>
                <a:latin typeface="Arial"/>
                <a:ea typeface="MS PGothic"/>
                <a:cs typeface="Arial"/>
              </a:rPr>
              <a:t>FOOTNOTES</a:t>
            </a:r>
          </a:p>
          <a:p>
            <a:endParaRPr lang="en-US" sz="1800" kern="1200" dirty="0">
              <a:solidFill>
                <a:schemeClr val="tx1"/>
              </a:solidFill>
              <a:effectLst/>
              <a:latin typeface="Arial" panose="020B0604020202020204" pitchFamily="34" charset="0"/>
              <a:cs typeface="Arial" panose="020B0604020202020204" pitchFamily="34" charset="0"/>
            </a:endParaRPr>
          </a:p>
          <a:p>
            <a:pPr marL="0" marR="0" lvl="0" indent="0" algn="l" defTabSz="615914" rtl="0" eaLnBrk="0" fontAlgn="base" latinLnBrk="0" hangingPunct="0">
              <a:lnSpc>
                <a:spcPct val="100000"/>
              </a:lnSpc>
              <a:spcBef>
                <a:spcPct val="30000"/>
              </a:spcBef>
              <a:spcAft>
                <a:spcPct val="0"/>
              </a:spcAft>
              <a:buClrTx/>
              <a:buSzTx/>
              <a:buFontTx/>
              <a:buNone/>
              <a:tabLst/>
              <a:defRPr/>
            </a:pPr>
            <a:r>
              <a:rPr lang="en-US" sz="1800" b="1" dirty="0">
                <a:latin typeface="Arial"/>
                <a:ea typeface="MS PGothic"/>
                <a:cs typeface="Arial"/>
              </a:rPr>
              <a:t>1. </a:t>
            </a:r>
            <a:r>
              <a:rPr lang="en-US" sz="1800" dirty="0">
                <a:latin typeface="Arial"/>
                <a:ea typeface="MS PGothic"/>
                <a:cs typeface="Arial"/>
              </a:rPr>
              <a:t>When appropriate and available. If you travel out of state, phone appointments and video visits may not be available </a:t>
            </a:r>
            <a:r>
              <a:rPr lang="en-US" sz="1800" dirty="0">
                <a:solidFill>
                  <a:srgbClr val="000000"/>
                </a:solidFill>
                <a:effectLst/>
                <a:latin typeface="Helvetica"/>
                <a:ea typeface="MS PGothic"/>
                <a:cs typeface="Helvetica"/>
              </a:rPr>
              <a:t>in select states due to licensing laws</a:t>
            </a:r>
            <a:r>
              <a:rPr lang="en-US" sz="1800" dirty="0">
                <a:latin typeface="Arial"/>
                <a:ea typeface="MS PGothic"/>
                <a:cs typeface="Arial"/>
              </a:rPr>
              <a:t>. Laws differ by state.</a:t>
            </a:r>
          </a:p>
          <a:p>
            <a:pPr marL="0" marR="0" lvl="0" indent="0" algn="l" defTabSz="615914" rtl="0" eaLnBrk="0" fontAlgn="base" latinLnBrk="0" hangingPunct="0">
              <a:lnSpc>
                <a:spcPct val="100000"/>
              </a:lnSpc>
              <a:spcBef>
                <a:spcPct val="30000"/>
              </a:spcBef>
              <a:spcAft>
                <a:spcPct val="0"/>
              </a:spcAft>
              <a:buClrTx/>
              <a:buSzTx/>
              <a:buFontTx/>
              <a:buNone/>
              <a:tabLst/>
              <a:defRPr/>
            </a:pPr>
            <a:endParaRPr lang="en-US" sz="1800" dirty="0">
              <a:latin typeface="Arial"/>
              <a:ea typeface="MS PGothic"/>
              <a:cs typeface="Arial"/>
            </a:endParaRPr>
          </a:p>
          <a:p>
            <a:pPr marL="0" marR="0" lvl="0" indent="0" algn="l" defTabSz="615914" rtl="0" eaLnBrk="0" fontAlgn="base" latinLnBrk="0" hangingPunct="0">
              <a:lnSpc>
                <a:spcPct val="100000"/>
              </a:lnSpc>
              <a:spcBef>
                <a:spcPct val="30000"/>
              </a:spcBef>
              <a:spcAft>
                <a:spcPct val="0"/>
              </a:spcAft>
              <a:buClrTx/>
              <a:buSzTx/>
              <a:buFontTx/>
              <a:buNone/>
              <a:tabLst/>
              <a:defRPr/>
            </a:pPr>
            <a:r>
              <a:rPr lang="en-US" sz="1800" b="1" dirty="0">
                <a:latin typeface="Arial"/>
                <a:ea typeface="MS PGothic"/>
                <a:cs typeface="Arial"/>
              </a:rPr>
              <a:t>2. </a:t>
            </a:r>
            <a:r>
              <a:rPr lang="en-US" sz="1800" dirty="0">
                <a:latin typeface="Arial"/>
                <a:ea typeface="MS PGothic"/>
                <a:cs typeface="Arial"/>
              </a:rPr>
              <a:t>High deductible health plans may require a copay or coinsurance for phone and video visits.</a:t>
            </a:r>
            <a:endParaRPr lang="en-US" dirty="0"/>
          </a:p>
        </p:txBody>
      </p:sp>
      <p:sp>
        <p:nvSpPr>
          <p:cNvPr id="4" name="Slide Number Placeholder 3"/>
          <p:cNvSpPr>
            <a:spLocks noGrp="1"/>
          </p:cNvSpPr>
          <p:nvPr>
            <p:ph type="sldNum" sz="quarter" idx="5"/>
          </p:nvPr>
        </p:nvSpPr>
        <p:spPr/>
        <p:txBody>
          <a:bodyPr/>
          <a:lstStyle/>
          <a:p>
            <a:pPr>
              <a:defRPr/>
            </a:pPr>
            <a:fld id="{E64E6AEF-2A63-C448-9232-9ECDFD87C6B8}" type="slidenum">
              <a:rPr lang="en-US" smtClean="0"/>
              <a:pPr>
                <a:defRPr/>
              </a:pPr>
              <a:t>22</a:t>
            </a:fld>
            <a:endParaRPr lang="en-US" dirty="0"/>
          </a:p>
        </p:txBody>
      </p:sp>
    </p:spTree>
    <p:extLst>
      <p:ext uri="{BB962C8B-B14F-4D97-AF65-F5344CB8AC3E}">
        <p14:creationId xmlns:p14="http://schemas.microsoft.com/office/powerpoint/2010/main" val="814043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4E6AEF-2A63-C448-9232-9ECDFD87C6B8}" type="slidenum">
              <a:rPr lang="en-US" smtClean="0"/>
              <a:pPr>
                <a:defRPr/>
              </a:pPr>
              <a:t>23</a:t>
            </a:fld>
            <a:endParaRPr lang="en-US" dirty="0"/>
          </a:p>
        </p:txBody>
      </p:sp>
    </p:spTree>
    <p:extLst>
      <p:ext uri="{BB962C8B-B14F-4D97-AF65-F5344CB8AC3E}">
        <p14:creationId xmlns:p14="http://schemas.microsoft.com/office/powerpoint/2010/main" val="3022317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a:solidFill>
                  <a:schemeClr val="tx1"/>
                </a:solidFill>
                <a:effectLst/>
                <a:latin typeface="Arial" panose="020B0604020202020204" pitchFamily="34" charset="0"/>
                <a:cs typeface="Arial" panose="020B0604020202020204" pitchFamily="34" charset="0"/>
              </a:rPr>
              <a:t>What to say:</a:t>
            </a:r>
            <a:endParaRPr lang="en-US" sz="1200" kern="1200">
              <a:solidFill>
                <a:schemeClr val="tx1"/>
              </a:solidFill>
              <a:effectLst/>
              <a:latin typeface="Arial" panose="020B0604020202020204" pitchFamily="34" charset="0"/>
              <a:cs typeface="Arial" panose="020B0604020202020204" pitchFamily="34" charset="0"/>
            </a:endParaRPr>
          </a:p>
          <a:p>
            <a:r>
              <a:rPr lang="en-US" sz="1200">
                <a:effectLst/>
                <a:latin typeface="Arial" panose="020B0604020202020204" pitchFamily="34" charset="0"/>
                <a:cs typeface="Arial" panose="020B0604020202020204" pitchFamily="34" charset="0"/>
              </a:rPr>
              <a:t>“Care for all that is you” means care for your total well-being </a:t>
            </a:r>
            <a:r>
              <a:rPr lang="en-US" sz="1200"/>
              <a:t>—</a:t>
            </a:r>
            <a:r>
              <a:rPr lang="en-US" sz="1200">
                <a:effectLst/>
                <a:latin typeface="Arial" panose="020B0604020202020204" pitchFamily="34" charset="0"/>
                <a:cs typeface="Arial" panose="020B0604020202020204" pitchFamily="34" charset="0"/>
              </a:rPr>
              <a:t> not just your physical health. </a:t>
            </a:r>
            <a:r>
              <a:rPr lang="en-US" sz="1200" kern="1200">
                <a:solidFill>
                  <a:schemeClr val="tx1"/>
                </a:solidFill>
                <a:effectLst/>
                <a:latin typeface="Arial" panose="020B0604020202020204" pitchFamily="34" charset="0"/>
                <a:cs typeface="Arial" panose="020B0604020202020204" pitchFamily="34" charset="0"/>
              </a:rPr>
              <a:t>What you think, feel, and do affects your whole health. We’re committed to caring for all that is you — so you can achieve optimal health in mind, body, and spirit.</a:t>
            </a:r>
          </a:p>
          <a:p>
            <a:endParaRPr lang="en-US" sz="1200" kern="1200">
              <a:solidFill>
                <a:schemeClr val="tx1"/>
              </a:solidFill>
              <a:effectLst/>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kern="1200">
                <a:solidFill>
                  <a:schemeClr val="tx1"/>
                </a:solidFill>
                <a:effectLst/>
                <a:latin typeface="Arial" panose="020B0604020202020204" pitchFamily="34" charset="0"/>
                <a:cs typeface="Arial" panose="020B0604020202020204" pitchFamily="34" charset="0"/>
              </a:rPr>
              <a:t>Kaiser Permanente provides clinical and support services for a wide range of conditions, including:</a:t>
            </a:r>
          </a:p>
          <a:p>
            <a:pPr marL="628650" lvl="1" indent="-171450">
              <a:buFont typeface="Arial" panose="020B0604020202020204" pitchFamily="34" charset="0"/>
              <a:buChar char="•"/>
            </a:pPr>
            <a:r>
              <a:rPr lang="en-US" sz="1200" kern="1200">
                <a:solidFill>
                  <a:schemeClr val="tx1"/>
                </a:solidFill>
                <a:effectLst/>
                <a:latin typeface="Arial" panose="020B0604020202020204" pitchFamily="34" charset="0"/>
                <a:cs typeface="Arial" panose="020B0604020202020204" pitchFamily="34" charset="0"/>
              </a:rPr>
              <a:t>Anxiety</a:t>
            </a:r>
          </a:p>
          <a:p>
            <a:pPr marL="628650" lvl="1" indent="-171450">
              <a:buFont typeface="Arial" panose="020B0604020202020204" pitchFamily="34" charset="0"/>
              <a:buChar char="•"/>
            </a:pPr>
            <a:r>
              <a:rPr lang="en-US" sz="1200" kern="1200">
                <a:solidFill>
                  <a:schemeClr val="tx1"/>
                </a:solidFill>
                <a:effectLst/>
                <a:latin typeface="Arial" panose="020B0604020202020204" pitchFamily="34" charset="0"/>
                <a:cs typeface="Arial" panose="020B0604020202020204" pitchFamily="34" charset="0"/>
              </a:rPr>
              <a:t>Stress</a:t>
            </a:r>
          </a:p>
          <a:p>
            <a:pPr marL="628650" lvl="1" indent="-171450">
              <a:buFont typeface="Arial" panose="020B0604020202020204" pitchFamily="34" charset="0"/>
              <a:buChar char="•"/>
            </a:pPr>
            <a:r>
              <a:rPr lang="en-US" sz="1200" kern="1200">
                <a:solidFill>
                  <a:schemeClr val="tx1"/>
                </a:solidFill>
                <a:effectLst/>
                <a:latin typeface="Arial" panose="020B0604020202020204" pitchFamily="34" charset="0"/>
                <a:cs typeface="Arial" panose="020B0604020202020204" pitchFamily="34" charset="0"/>
              </a:rPr>
              <a:t>Depression</a:t>
            </a:r>
          </a:p>
          <a:p>
            <a:pPr marL="628650" lvl="1" indent="-171450">
              <a:buFont typeface="Arial" panose="020B0604020202020204" pitchFamily="34" charset="0"/>
              <a:buChar char="•"/>
            </a:pPr>
            <a:r>
              <a:rPr lang="en-US" sz="1200" kern="1200">
                <a:solidFill>
                  <a:schemeClr val="tx1"/>
                </a:solidFill>
                <a:effectLst/>
                <a:latin typeface="Arial" panose="020B0604020202020204" pitchFamily="34" charset="0"/>
                <a:cs typeface="Arial" panose="020B0604020202020204" pitchFamily="34" charset="0"/>
              </a:rPr>
              <a:t>Addiction</a:t>
            </a:r>
          </a:p>
          <a:p>
            <a:pPr marL="628650" lvl="1" indent="-171450">
              <a:buFont typeface="Arial" panose="020B0604020202020204" pitchFamily="34" charset="0"/>
              <a:buChar char="•"/>
            </a:pPr>
            <a:r>
              <a:rPr lang="en-US" sz="1200" kern="1200">
                <a:solidFill>
                  <a:schemeClr val="tx1"/>
                </a:solidFill>
                <a:effectLst/>
                <a:latin typeface="Arial" panose="020B0604020202020204" pitchFamily="34" charset="0"/>
                <a:cs typeface="Arial" panose="020B0604020202020204" pitchFamily="34" charset="0"/>
              </a:rPr>
              <a:t>Autism spectrum disorders </a:t>
            </a:r>
          </a:p>
          <a:p>
            <a:pPr marL="171450" lvl="0" indent="-171450">
              <a:buFont typeface="Arial" panose="020B0604020202020204" pitchFamily="34" charset="0"/>
              <a:buChar char="•"/>
            </a:pPr>
            <a:r>
              <a:rPr lang="en-US" sz="1200" kern="1200">
                <a:solidFill>
                  <a:schemeClr val="tx1"/>
                </a:solidFill>
                <a:effectLst/>
                <a:latin typeface="Arial" panose="020B0604020202020204" pitchFamily="34" charset="0"/>
                <a:cs typeface="Arial" panose="020B0604020202020204" pitchFamily="34" charset="0"/>
              </a:rPr>
              <a:t>Our mental health team includes psychiatrists and psychologists, as well as marriage and family therapists, addiction medicine physicians, and medical social workers.</a:t>
            </a:r>
          </a:p>
          <a:p>
            <a:pPr marL="171450" lvl="0" indent="-171450">
              <a:buFont typeface="Arial" panose="020B0604020202020204" pitchFamily="34" charset="0"/>
              <a:buChar char="•"/>
            </a:pPr>
            <a:r>
              <a:rPr lang="en-US" sz="1200" kern="1200">
                <a:solidFill>
                  <a:schemeClr val="tx1"/>
                </a:solidFill>
                <a:effectLst/>
                <a:latin typeface="Arial" panose="020B0604020202020204" pitchFamily="34" charset="0"/>
                <a:cs typeface="Arial" panose="020B0604020202020204" pitchFamily="34" charset="0"/>
              </a:rPr>
              <a:t>You don’t need a referral for mental health care within Kaiser Permanente.</a:t>
            </a:r>
          </a:p>
          <a:p>
            <a:pPr marL="171450" lvl="0" indent="-171450">
              <a:buFont typeface="Arial" panose="020B0604020202020204" pitchFamily="34" charset="0"/>
              <a:buChar char="•"/>
            </a:pPr>
            <a:r>
              <a:rPr lang="en-US" sz="1200" kern="1200">
                <a:solidFill>
                  <a:schemeClr val="tx1"/>
                </a:solidFill>
                <a:effectLst/>
                <a:latin typeface="Arial" panose="020B0604020202020204" pitchFamily="34" charset="0"/>
                <a:cs typeface="Arial" panose="020B0604020202020204" pitchFamily="34" charset="0"/>
              </a:rPr>
              <a:t>Practice self-care with popular apps to reduce stress, improve sleep, and manage overall mental wellness.</a:t>
            </a: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AB3EB6F-0C80-F849-9FC0-C1DE8609D4D0}" type="slidenum">
              <a:rPr lang="en-US" sz="1200">
                <a:latin typeface="Calibri" charset="0"/>
              </a:rPr>
              <a:pPr/>
              <a:t>24</a:t>
            </a:fld>
            <a:endParaRPr lang="en-US" sz="1200">
              <a:latin typeface="Calibri" charset="0"/>
            </a:endParaRPr>
          </a:p>
        </p:txBody>
      </p:sp>
    </p:spTree>
    <p:extLst>
      <p:ext uri="{BB962C8B-B14F-4D97-AF65-F5344CB8AC3E}">
        <p14:creationId xmlns:p14="http://schemas.microsoft.com/office/powerpoint/2010/main" val="2204223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1" hangingPunct="1">
              <a:spcBef>
                <a:spcPct val="0"/>
              </a:spcBef>
              <a:buFontTx/>
              <a:buChar char="•"/>
            </a:pPr>
            <a:endParaRPr lang="en-US" sz="1800" dirty="0">
              <a:solidFill>
                <a:schemeClr val="tx1"/>
              </a:solidFill>
              <a:latin typeface="Arial" panose="020B0604020202020204" pitchFamily="34" charset="0"/>
              <a:ea typeface="MS PGothic"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E64E6AEF-2A63-C448-9232-9ECDFD87C6B8}" type="slidenum">
              <a:rPr lang="en-US" smtClean="0"/>
              <a:pPr>
                <a:defRPr/>
              </a:pPr>
              <a:t>25</a:t>
            </a:fld>
            <a:endParaRPr lang="en-US" dirty="0"/>
          </a:p>
        </p:txBody>
      </p:sp>
    </p:spTree>
    <p:extLst>
      <p:ext uri="{BB962C8B-B14F-4D97-AF65-F5344CB8AC3E}">
        <p14:creationId xmlns:p14="http://schemas.microsoft.com/office/powerpoint/2010/main" val="4292069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b="0">
              <a:latin typeface="Calibri" charset="0"/>
              <a:ea typeface="MS PGothic" charset="0"/>
            </a:endParaRP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469DC8-C33A-B947-8E06-AF1239CC1974}" type="slidenum">
              <a:rPr kumimoji="0" lang="en-US"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Calibri" charset="0"/>
              <a:ea typeface="MS PGothic" charset="0"/>
            </a:endParaRPr>
          </a:p>
        </p:txBody>
      </p:sp>
    </p:spTree>
    <p:extLst>
      <p:ext uri="{BB962C8B-B14F-4D97-AF65-F5344CB8AC3E}">
        <p14:creationId xmlns:p14="http://schemas.microsoft.com/office/powerpoint/2010/main" val="1762344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MS PGothic" panose="020B0600070205080204" pitchFamily="34" charset="-128"/>
                <a:cs typeface="MS PGothic" charset="0"/>
              </a:rPr>
              <a:t>Now let’s take a look at some key benefit and associated co-pays. Your annual deductible is $0 for you and your family. Your Annual out of pocket maximum is $3000 for an individual and $6,000 for a family, meaning those are the maximum dollar amounts you or your family would be responsible for paying out of pocket in a plan year. A few other key benefits to call out…… (read out benefits &amp; co-pays). Again, all benefits on the Kaiser Permanente plan are based on co-pays only.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4E6AEF-2A63-C448-9232-9ECDFD87C6B8}"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charset="0"/>
              <a:ea typeface="MS PGothic" charset="0"/>
              <a:cs typeface="+mn-cs"/>
            </a:endParaRPr>
          </a:p>
        </p:txBody>
      </p:sp>
    </p:spTree>
    <p:extLst>
      <p:ext uri="{BB962C8B-B14F-4D97-AF65-F5344CB8AC3E}">
        <p14:creationId xmlns:p14="http://schemas.microsoft.com/office/powerpoint/2010/main" val="1817497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MS PGothic" panose="020B0600070205080204" pitchFamily="34" charset="-128"/>
                <a:cs typeface="MS PGothic" charset="0"/>
              </a:rPr>
              <a:t>We’d also like to point out a number of benefits available to you at $0 copay….. (read out covered services)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64E6AEF-2A63-C448-9232-9ECDFD87C6B8}"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charset="0"/>
              <a:ea typeface="MS PGothic" charset="0"/>
              <a:cs typeface="+mn-cs"/>
            </a:endParaRPr>
          </a:p>
        </p:txBody>
      </p:sp>
    </p:spTree>
    <p:extLst>
      <p:ext uri="{BB962C8B-B14F-4D97-AF65-F5344CB8AC3E}">
        <p14:creationId xmlns:p14="http://schemas.microsoft.com/office/powerpoint/2010/main" val="545845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3D752B-4229-4D24-ABE3-D90EF711488B}" type="slidenum">
              <a:rPr lang="en-US" smtClean="0"/>
              <a:pPr/>
              <a:t>4</a:t>
            </a:fld>
            <a:endParaRPr lang="en-US" dirty="0"/>
          </a:p>
        </p:txBody>
      </p:sp>
    </p:spTree>
    <p:extLst>
      <p:ext uri="{BB962C8B-B14F-4D97-AF65-F5344CB8AC3E}">
        <p14:creationId xmlns:p14="http://schemas.microsoft.com/office/powerpoint/2010/main" val="2666933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a:solidFill>
                  <a:schemeClr val="tx1"/>
                </a:solidFill>
                <a:effectLst/>
                <a:latin typeface="+mn-lt"/>
                <a:ea typeface="MS PGothic" panose="020B0600070205080204" pitchFamily="34" charset="-128"/>
                <a:cs typeface="MS PGothic" charset="0"/>
              </a:rPr>
              <a:t>Now let’s take a look at your pharmacy copays. With the Kaiser Permanente plan, our formulary is broken out into 5 tiers. Tier 1 drugs are preventative generic, Tier 2 drugs are preferred generic, Tier 3 drugs are preferred brand, Tier 4 drugs are Non-preferred and Tier 5 drugs are specialty. With mail order, you can receive a 90 days supply sent to your home and you save a bit of money on a 3-month supply. </a:t>
            </a: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9A8B0BD-7405-3F4C-8970-5299C03DBA60}" type="slidenum">
              <a:rPr kumimoji="0" lang="en-US" sz="1200" b="0" i="0" u="none" strike="noStrike" kern="1200" cap="none" spc="0" normalizeH="0" baseline="0" noProof="0">
                <a:ln>
                  <a:noFill/>
                </a:ln>
                <a:solidFill>
                  <a:prstClr val="black"/>
                </a:solidFill>
                <a:effectLst/>
                <a:uLnTx/>
                <a:uFillTx/>
                <a:latin typeface="Calibri"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3441093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4E6AEF-2A63-C448-9232-9ECDFD87C6B8}" type="slidenum">
              <a:rPr lang="en-US" smtClean="0"/>
              <a:pPr>
                <a:defRPr/>
              </a:pPr>
              <a:t>30</a:t>
            </a:fld>
            <a:endParaRPr lang="en-US" dirty="0"/>
          </a:p>
        </p:txBody>
      </p:sp>
    </p:spTree>
    <p:extLst>
      <p:ext uri="{BB962C8B-B14F-4D97-AF65-F5344CB8AC3E}">
        <p14:creationId xmlns:p14="http://schemas.microsoft.com/office/powerpoint/2010/main" val="3177369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64E6AEF-2A63-C448-9232-9ECDFD87C6B8}" type="slidenum">
              <a:rPr lang="en-US" smtClean="0"/>
              <a:pPr>
                <a:defRPr/>
              </a:pPr>
              <a:t>31</a:t>
            </a:fld>
            <a:endParaRPr lang="en-US"/>
          </a:p>
        </p:txBody>
      </p:sp>
    </p:spTree>
    <p:extLst>
      <p:ext uri="{BB962C8B-B14F-4D97-AF65-F5344CB8AC3E}">
        <p14:creationId xmlns:p14="http://schemas.microsoft.com/office/powerpoint/2010/main" val="1554884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 typeface="Arial"/>
              <a:buNone/>
              <a:tabLst/>
              <a:defRPr/>
            </a:pPr>
            <a:fld id="{50AD15A5-6128-B84F-818D-8AA5BDD9AF9D}" type="slidenum">
              <a:rPr kumimoji="0" lang="en-US" sz="1000" b="0" i="0" u="none" strike="noStrike" kern="1200" cap="none" spc="0" normalizeH="0" baseline="0" noProof="0" smtClean="0">
                <a:ln>
                  <a:noFill/>
                </a:ln>
                <a:solidFill>
                  <a:srgbClr val="3F3F3F"/>
                </a:solidFill>
                <a:effectLst/>
                <a:uLnTx/>
                <a:uFillTx/>
                <a:latin typeface="CVS Health Sans"/>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 typeface="Arial"/>
                <a:buNone/>
                <a:tabLst/>
                <a:defRPr/>
              </a:pPr>
              <a:t>37</a:t>
            </a:fld>
            <a:endParaRPr kumimoji="0" lang="en-US" sz="1000" b="0" i="0" u="none" strike="noStrike" kern="1200" cap="none" spc="0" normalizeH="0" baseline="0" noProof="0">
              <a:ln>
                <a:noFill/>
              </a:ln>
              <a:solidFill>
                <a:srgbClr val="3F3F3F"/>
              </a:solidFill>
              <a:effectLst/>
              <a:uLnTx/>
              <a:uFillTx/>
              <a:latin typeface="CVS Health Sans"/>
              <a:ea typeface="+mn-ea"/>
              <a:cs typeface="Arial" panose="020B0604020202020204" pitchFamily="34" charset="0"/>
            </a:endParaRPr>
          </a:p>
        </p:txBody>
      </p:sp>
    </p:spTree>
    <p:extLst>
      <p:ext uri="{BB962C8B-B14F-4D97-AF65-F5344CB8AC3E}">
        <p14:creationId xmlns:p14="http://schemas.microsoft.com/office/powerpoint/2010/main" val="2219914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6419D933-2BBC-1523-D82E-2E6062E460F3}"/>
              </a:ext>
            </a:extLst>
          </p:cNvPr>
          <p:cNvSpPr>
            <a:spLocks noGrp="1" noRot="1" noChangeAspect="1" noChangeArrowheads="1" noTextEdit="1"/>
          </p:cNvSpPr>
          <p:nvPr>
            <p:ph type="sldImg"/>
          </p:nvPr>
        </p:nvSpPr>
        <p:spPr bwMode="auto">
          <a:noFill/>
          <a:ln>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F221440-5AB0-CE59-DB6F-AA222970C594}"/>
              </a:ext>
            </a:extLst>
          </p:cNvPr>
          <p:cNvSpPr>
            <a:spLocks noGrp="1"/>
          </p:cNvSpPr>
          <p:nvPr>
            <p:ph type="body" idx="1"/>
          </p:nvPr>
        </p:nvSpPr>
        <p:spPr/>
        <p:txBody>
          <a:bodyPr/>
          <a:lstStyle/>
          <a:p>
            <a:pPr eaLnBrk="1" fontAlgn="auto" hangingPunct="1">
              <a:lnSpc>
                <a:spcPct val="115000"/>
              </a:lnSpc>
              <a:spcBef>
                <a:spcPts val="0"/>
              </a:spcBef>
              <a:spcAft>
                <a:spcPts val="1000"/>
              </a:spcAft>
              <a:defRPr/>
            </a:pPr>
            <a:endParaRPr lang="en-US" dirty="0"/>
          </a:p>
        </p:txBody>
      </p:sp>
      <p:sp>
        <p:nvSpPr>
          <p:cNvPr id="93187" name="Slide Number Placeholder 3">
            <a:extLst>
              <a:ext uri="{FF2B5EF4-FFF2-40B4-BE49-F238E27FC236}">
                <a16:creationId xmlns:a16="http://schemas.microsoft.com/office/drawing/2014/main" id="{A0C38127-C69C-BE20-889E-DAAE0775B8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8FB24BF6-9148-E446-9CCE-BF3C32531056}" type="slidenum">
              <a:rPr kumimoji="0" lang="en-US" altLang="en-US" sz="1000" b="0" i="0" u="none" strike="noStrike" kern="1200" cap="none" spc="0" normalizeH="0" baseline="0" noProof="0" smtClean="0">
                <a:ln>
                  <a:noFill/>
                </a:ln>
                <a:solidFill>
                  <a:srgbClr val="3F3F3F"/>
                </a:solidFill>
                <a:effectLst/>
                <a:uLnTx/>
                <a:uFillTx/>
                <a:latin typeface="CVS Health Sans" panose="020B05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38</a:t>
            </a:fld>
            <a:endParaRPr kumimoji="0" lang="en-US" altLang="en-US" sz="1000" b="0" i="0" u="none" strike="noStrike" kern="1200" cap="none" spc="0" normalizeH="0" baseline="0" noProof="0">
              <a:ln>
                <a:noFill/>
              </a:ln>
              <a:solidFill>
                <a:srgbClr val="3F3F3F"/>
              </a:solidFill>
              <a:effectLst/>
              <a:uLnTx/>
              <a:uFillTx/>
              <a:latin typeface="CVS Health Sans" panose="020B0504020202020204" pitchFamily="34" charset="0"/>
              <a:ea typeface="+mn-ea"/>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D3772239-145C-E278-409E-0C3EE02EC3B8}"/>
              </a:ext>
            </a:extLst>
          </p:cNvPr>
          <p:cNvSpPr>
            <a:spLocks noGrp="1" noRot="1" noChangeAspect="1" noChangeArrowheads="1" noTextEdit="1"/>
          </p:cNvSpPr>
          <p:nvPr>
            <p:ph type="sldImg"/>
          </p:nvPr>
        </p:nvSpPr>
        <p:spPr bwMode="auto">
          <a:noFill/>
          <a:ln>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a:extLst>
              <a:ext uri="{FF2B5EF4-FFF2-40B4-BE49-F238E27FC236}">
                <a16:creationId xmlns:a16="http://schemas.microsoft.com/office/drawing/2014/main" id="{05FE4E1D-33C0-314B-AC3F-DD965819FC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3427" name="Slide Number Placeholder 3">
            <a:extLst>
              <a:ext uri="{FF2B5EF4-FFF2-40B4-BE49-F238E27FC236}">
                <a16:creationId xmlns:a16="http://schemas.microsoft.com/office/drawing/2014/main" id="{71AA9F33-CDE6-5C21-0EE4-14427A501C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BB0C54B8-B20A-D046-89A4-4DACA8891302}" type="slidenum">
              <a:rPr kumimoji="0" lang="en-US" altLang="en-US" sz="1000" b="0" i="0" u="none" strike="noStrike" kern="1200" cap="none" spc="0" normalizeH="0" baseline="0" noProof="0" smtClean="0">
                <a:ln>
                  <a:noFill/>
                </a:ln>
                <a:solidFill>
                  <a:srgbClr val="3F3F3F"/>
                </a:solidFill>
                <a:effectLst/>
                <a:uLnTx/>
                <a:uFillTx/>
                <a:latin typeface="CVS Health Sans" panose="020B05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39</a:t>
            </a:fld>
            <a:endParaRPr kumimoji="0" lang="en-US" altLang="en-US" sz="1000" b="0" i="0" u="none" strike="noStrike" kern="1200" cap="none" spc="0" normalizeH="0" baseline="0" noProof="0">
              <a:ln>
                <a:noFill/>
              </a:ln>
              <a:solidFill>
                <a:srgbClr val="3F3F3F"/>
              </a:solidFill>
              <a:effectLst/>
              <a:uLnTx/>
              <a:uFillTx/>
              <a:latin typeface="CVS Health Sans" panose="020B0504020202020204" pitchFamily="34" charset="0"/>
              <a:ea typeface="+mn-ea"/>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a:extLst>
              <a:ext uri="{FF2B5EF4-FFF2-40B4-BE49-F238E27FC236}">
                <a16:creationId xmlns:a16="http://schemas.microsoft.com/office/drawing/2014/main" id="{E4DCC35D-3335-98BC-F5A2-0FFEB92937FA}"/>
              </a:ext>
            </a:extLst>
          </p:cNvPr>
          <p:cNvSpPr>
            <a:spLocks noGrp="1" noRot="1" noChangeAspect="1" noChangeArrowheads="1" noTextEdit="1"/>
          </p:cNvSpPr>
          <p:nvPr>
            <p:ph type="sldImg"/>
          </p:nvPr>
        </p:nvSpPr>
        <p:spPr bwMode="auto">
          <a:noFill/>
          <a:ln>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a:extLst>
              <a:ext uri="{FF2B5EF4-FFF2-40B4-BE49-F238E27FC236}">
                <a16:creationId xmlns:a16="http://schemas.microsoft.com/office/drawing/2014/main" id="{92457FEB-CD6C-B5E2-FC23-58BBF52578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7763" name="Slide Number Placeholder 3">
            <a:extLst>
              <a:ext uri="{FF2B5EF4-FFF2-40B4-BE49-F238E27FC236}">
                <a16:creationId xmlns:a16="http://schemas.microsoft.com/office/drawing/2014/main" id="{76621EF8-3DF7-35C7-31D4-556BD1A8A2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49002440-29B6-A149-BCB1-BAA455100131}" type="slidenum">
              <a:rPr kumimoji="0" lang="en-US" altLang="en-US" sz="1000" b="0" i="0" u="none" strike="noStrike" kern="1200" cap="none" spc="0" normalizeH="0" baseline="0" noProof="0" smtClean="0">
                <a:ln>
                  <a:noFill/>
                </a:ln>
                <a:solidFill>
                  <a:srgbClr val="3F3F3F"/>
                </a:solidFill>
                <a:effectLst/>
                <a:uLnTx/>
                <a:uFillTx/>
                <a:latin typeface="CVS Health Sans" panose="020B05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40</a:t>
            </a:fld>
            <a:endParaRPr kumimoji="0" lang="en-US" altLang="en-US" sz="1000" b="0" i="0" u="none" strike="noStrike" kern="1200" cap="none" spc="0" normalizeH="0" baseline="0" noProof="0">
              <a:ln>
                <a:noFill/>
              </a:ln>
              <a:solidFill>
                <a:srgbClr val="3F3F3F"/>
              </a:solidFill>
              <a:effectLst/>
              <a:uLnTx/>
              <a:uFillTx/>
              <a:latin typeface="CVS Health Sans"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38734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FC0C2FAC-E6AF-6FFF-AC52-F0607A97E0DA}"/>
              </a:ext>
            </a:extLst>
          </p:cNvPr>
          <p:cNvSpPr>
            <a:spLocks noGrp="1" noRot="1" noChangeAspect="1" noChangeArrowheads="1" noTextEdit="1"/>
          </p:cNvSpPr>
          <p:nvPr>
            <p:ph type="sldImg"/>
          </p:nvPr>
        </p:nvSpPr>
        <p:spPr bwMode="auto">
          <a:noFill/>
          <a:ln>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a:extLst>
              <a:ext uri="{FF2B5EF4-FFF2-40B4-BE49-F238E27FC236}">
                <a16:creationId xmlns:a16="http://schemas.microsoft.com/office/drawing/2014/main" id="{0A039734-4C1A-59AB-F7D9-E9DA0190CA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spcAft>
                <a:spcPts val="1000"/>
              </a:spcAft>
            </a:pPr>
            <a:endParaRPr lang="en-US" altLang="en-US" dirty="0"/>
          </a:p>
        </p:txBody>
      </p:sp>
      <p:sp>
        <p:nvSpPr>
          <p:cNvPr id="115715" name="Slide Number Placeholder 3">
            <a:extLst>
              <a:ext uri="{FF2B5EF4-FFF2-40B4-BE49-F238E27FC236}">
                <a16:creationId xmlns:a16="http://schemas.microsoft.com/office/drawing/2014/main" id="{530530AE-F13B-2736-2F62-F83774D70B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EFFCEB6A-6498-B640-A343-AC8EDB0159A0}" type="slidenum">
              <a:rPr kumimoji="0" lang="en-US" altLang="en-US" sz="1000" b="0" i="0" u="none" strike="noStrike" kern="1200" cap="none" spc="0" normalizeH="0" baseline="0" noProof="0" smtClean="0">
                <a:ln>
                  <a:noFill/>
                </a:ln>
                <a:solidFill>
                  <a:srgbClr val="3F3F3F"/>
                </a:solidFill>
                <a:effectLst/>
                <a:uLnTx/>
                <a:uFillTx/>
                <a:latin typeface="CVS Health Sans" panose="020B05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41</a:t>
            </a:fld>
            <a:endParaRPr kumimoji="0" lang="en-US" altLang="en-US" sz="1000" b="0" i="0" u="none" strike="noStrike" kern="1200" cap="none" spc="0" normalizeH="0" baseline="0" noProof="0">
              <a:ln>
                <a:noFill/>
              </a:ln>
              <a:solidFill>
                <a:srgbClr val="3F3F3F"/>
              </a:solidFill>
              <a:effectLst/>
              <a:uLnTx/>
              <a:uFillTx/>
              <a:latin typeface="CVS Health Sans" panose="020B0504020202020204" pitchFamily="34" charset="0"/>
              <a:ea typeface="+mn-ea"/>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a:extLst>
              <a:ext uri="{FF2B5EF4-FFF2-40B4-BE49-F238E27FC236}">
                <a16:creationId xmlns:a16="http://schemas.microsoft.com/office/drawing/2014/main" id="{B3B7AB51-AC80-4717-756E-25B1F28CEE0B}"/>
              </a:ext>
            </a:extLst>
          </p:cNvPr>
          <p:cNvSpPr>
            <a:spLocks noGrp="1" noRot="1" noChangeAspect="1" noChangeArrowheads="1" noTextEdit="1"/>
          </p:cNvSpPr>
          <p:nvPr>
            <p:ph type="sldImg"/>
          </p:nvPr>
        </p:nvSpPr>
        <p:spPr bwMode="auto">
          <a:noFill/>
          <a:ln>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CF2DB92-79BB-B6BD-AC82-719074E32874}"/>
              </a:ext>
            </a:extLst>
          </p:cNvPr>
          <p:cNvSpPr>
            <a:spLocks noGrp="1"/>
          </p:cNvSpPr>
          <p:nvPr>
            <p:ph type="body" idx="1"/>
          </p:nvPr>
        </p:nvSpPr>
        <p:spPr/>
        <p:txBody>
          <a:bodyPr/>
          <a:lstStyle/>
          <a:p>
            <a:pPr eaLnBrk="1" fontAlgn="auto" hangingPunct="1">
              <a:spcBef>
                <a:spcPts val="0"/>
              </a:spcBef>
              <a:spcAft>
                <a:spcPts val="0"/>
              </a:spcAft>
              <a:defRPr/>
            </a:pPr>
            <a:endParaRPr lang="en-US" dirty="0"/>
          </a:p>
        </p:txBody>
      </p:sp>
      <p:sp>
        <p:nvSpPr>
          <p:cNvPr id="123907" name="Slide Number Placeholder 3">
            <a:extLst>
              <a:ext uri="{FF2B5EF4-FFF2-40B4-BE49-F238E27FC236}">
                <a16:creationId xmlns:a16="http://schemas.microsoft.com/office/drawing/2014/main" id="{E0AA2726-15DC-2E89-4E85-EEBDDBB38A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7E48300C-4A46-544C-8905-B8EC697B4EF1}" type="slidenum">
              <a:rPr kumimoji="0" lang="en-US" altLang="en-US" sz="1000" b="0" i="0" u="none" strike="noStrike" kern="1200" cap="none" spc="0" normalizeH="0" baseline="0" noProof="0" smtClean="0">
                <a:ln>
                  <a:noFill/>
                </a:ln>
                <a:solidFill>
                  <a:srgbClr val="3F3F3F"/>
                </a:solidFill>
                <a:effectLst/>
                <a:uLnTx/>
                <a:uFillTx/>
                <a:latin typeface="CVS Health Sans" panose="020B05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42</a:t>
            </a:fld>
            <a:endParaRPr kumimoji="0" lang="en-US" altLang="en-US" sz="1000" b="0" i="0" u="none" strike="noStrike" kern="1200" cap="none" spc="0" normalizeH="0" baseline="0" noProof="0">
              <a:ln>
                <a:noFill/>
              </a:ln>
              <a:solidFill>
                <a:srgbClr val="3F3F3F"/>
              </a:solidFill>
              <a:effectLst/>
              <a:uLnTx/>
              <a:uFillTx/>
              <a:latin typeface="CVS Health Sans" panose="020B0504020202020204" pitchFamily="34" charset="0"/>
              <a:ea typeface="+mn-ea"/>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a:extLst>
              <a:ext uri="{FF2B5EF4-FFF2-40B4-BE49-F238E27FC236}">
                <a16:creationId xmlns:a16="http://schemas.microsoft.com/office/drawing/2014/main" id="{747B01D9-AFA3-D635-70D2-961086CDE75F}"/>
              </a:ext>
            </a:extLst>
          </p:cNvPr>
          <p:cNvSpPr>
            <a:spLocks noGrp="1" noRot="1" noChangeAspect="1" noChangeArrowheads="1" noTextEdit="1"/>
          </p:cNvSpPr>
          <p:nvPr>
            <p:ph type="sldImg"/>
          </p:nvPr>
        </p:nvSpPr>
        <p:spPr bwMode="auto">
          <a:noFill/>
          <a:ln>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42F9072-5016-4ACD-DA03-ABCE100A34FC}"/>
              </a:ext>
            </a:extLst>
          </p:cNvPr>
          <p:cNvSpPr>
            <a:spLocks noGrp="1"/>
          </p:cNvSpPr>
          <p:nvPr>
            <p:ph type="body" idx="1"/>
          </p:nvPr>
        </p:nvSpPr>
        <p:spPr/>
        <p:txBody>
          <a:bodyPr/>
          <a:lstStyle/>
          <a:p>
            <a:pPr eaLnBrk="1" fontAlgn="auto" hangingPunct="1">
              <a:lnSpc>
                <a:spcPct val="115000"/>
              </a:lnSpc>
              <a:spcBef>
                <a:spcPts val="0"/>
              </a:spcBef>
              <a:spcAft>
                <a:spcPts val="1000"/>
              </a:spcAft>
              <a:defRPr/>
            </a:pPr>
            <a:endParaRPr lang="en-US" dirty="0">
              <a:sym typeface="Calibri"/>
            </a:endParaRPr>
          </a:p>
        </p:txBody>
      </p:sp>
      <p:sp>
        <p:nvSpPr>
          <p:cNvPr id="125955" name="Slide Number Placeholder 3">
            <a:extLst>
              <a:ext uri="{FF2B5EF4-FFF2-40B4-BE49-F238E27FC236}">
                <a16:creationId xmlns:a16="http://schemas.microsoft.com/office/drawing/2014/main" id="{F7553200-5174-8838-D3D2-052DC84AD2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CACB18B4-7A26-9F44-BC5B-87A2CD058975}" type="slidenum">
              <a:rPr kumimoji="0" lang="en-US" altLang="en-US" sz="1000" b="0" i="0" u="none" strike="noStrike" kern="1200" cap="none" spc="0" normalizeH="0" baseline="0" noProof="0" smtClean="0">
                <a:ln>
                  <a:noFill/>
                </a:ln>
                <a:solidFill>
                  <a:srgbClr val="3F3F3F"/>
                </a:solidFill>
                <a:effectLst/>
                <a:uLnTx/>
                <a:uFillTx/>
                <a:latin typeface="CVS Health Sans" panose="020B05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43</a:t>
            </a:fld>
            <a:endParaRPr kumimoji="0" lang="en-US" altLang="en-US" sz="1000" b="0" i="0" u="none" strike="noStrike" kern="1200" cap="none" spc="0" normalizeH="0" baseline="0" noProof="0">
              <a:ln>
                <a:noFill/>
              </a:ln>
              <a:solidFill>
                <a:srgbClr val="3F3F3F"/>
              </a:solidFill>
              <a:effectLst/>
              <a:uLnTx/>
              <a:uFillTx/>
              <a:latin typeface="CVS Health Sans" panose="020B050402020202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Greetings, my name is Brittney Thomas, and I am Fulton County’s dedicated Anthem Account Specialist. Today we will provide a summary of the Anthem health plans and well-being resources available to use as an active Fulton County employee. </a:t>
            </a:r>
          </a:p>
          <a:p>
            <a:endParaRPr lang="en-US" dirty="0"/>
          </a:p>
        </p:txBody>
      </p:sp>
      <p:sp>
        <p:nvSpPr>
          <p:cNvPr id="4" name="Slide Number Placeholder 3"/>
          <p:cNvSpPr>
            <a:spLocks noGrp="1"/>
          </p:cNvSpPr>
          <p:nvPr>
            <p:ph type="sldNum" sz="quarter" idx="5"/>
          </p:nvPr>
        </p:nvSpPr>
        <p:spPr/>
        <p:txBody>
          <a:bodyPr/>
          <a:lstStyle/>
          <a:p>
            <a:fld id="{8758FF04-7FD9-A842-AC60-58219DD86D8A}" type="slidenum">
              <a:rPr lang="en-US" smtClean="0"/>
              <a:t>6</a:t>
            </a:fld>
            <a:endParaRPr lang="en-US" dirty="0"/>
          </a:p>
        </p:txBody>
      </p:sp>
    </p:spTree>
    <p:extLst>
      <p:ext uri="{BB962C8B-B14F-4D97-AF65-F5344CB8AC3E}">
        <p14:creationId xmlns:p14="http://schemas.microsoft.com/office/powerpoint/2010/main" val="3431422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a:extLst>
              <a:ext uri="{FF2B5EF4-FFF2-40B4-BE49-F238E27FC236}">
                <a16:creationId xmlns:a16="http://schemas.microsoft.com/office/drawing/2014/main" id="{D7743711-D642-4AEC-89E6-9E00836D512F}"/>
              </a:ext>
            </a:extLst>
          </p:cNvPr>
          <p:cNvSpPr>
            <a:spLocks noGrp="1" noRot="1" noChangeAspect="1" noChangeArrowheads="1" noTextEdit="1"/>
          </p:cNvSpPr>
          <p:nvPr>
            <p:ph type="sldImg"/>
          </p:nvPr>
        </p:nvSpPr>
        <p:spPr bwMode="auto">
          <a:noFill/>
          <a:ln>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a:extLst>
              <a:ext uri="{FF2B5EF4-FFF2-40B4-BE49-F238E27FC236}">
                <a16:creationId xmlns:a16="http://schemas.microsoft.com/office/drawing/2014/main" id="{42770F9B-E455-39DD-B775-E529E1D0AF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spcAft>
                <a:spcPts val="1000"/>
              </a:spcAft>
            </a:pPr>
            <a:endParaRPr lang="en-US" altLang="en-US" dirty="0"/>
          </a:p>
        </p:txBody>
      </p:sp>
      <p:sp>
        <p:nvSpPr>
          <p:cNvPr id="128003" name="Slide Number Placeholder 3">
            <a:extLst>
              <a:ext uri="{FF2B5EF4-FFF2-40B4-BE49-F238E27FC236}">
                <a16:creationId xmlns:a16="http://schemas.microsoft.com/office/drawing/2014/main" id="{08B3E6E3-0E30-6DFB-AB4E-EF6B2280B0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911D86A3-12F6-4F45-AF37-1B5FF673DB1B}" type="slidenum">
              <a:rPr kumimoji="0" lang="en-US" altLang="en-US" sz="1000" b="0" i="0" u="none" strike="noStrike" kern="1200" cap="none" spc="0" normalizeH="0" baseline="0" noProof="0" smtClean="0">
                <a:ln>
                  <a:noFill/>
                </a:ln>
                <a:solidFill>
                  <a:srgbClr val="3F3F3F"/>
                </a:solidFill>
                <a:effectLst/>
                <a:uLnTx/>
                <a:uFillTx/>
                <a:latin typeface="CVS Health Sans" panose="020B05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44</a:t>
            </a:fld>
            <a:endParaRPr kumimoji="0" lang="en-US" altLang="en-US" sz="1000" b="0" i="0" u="none" strike="noStrike" kern="1200" cap="none" spc="0" normalizeH="0" baseline="0" noProof="0">
              <a:ln>
                <a:noFill/>
              </a:ln>
              <a:solidFill>
                <a:srgbClr val="3F3F3F"/>
              </a:solidFill>
              <a:effectLst/>
              <a:uLnTx/>
              <a:uFillTx/>
              <a:latin typeface="CVS Health Sans" panose="020B0504020202020204" pitchFamily="34" charset="0"/>
              <a:ea typeface="+mn-ea"/>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a:extLst>
              <a:ext uri="{FF2B5EF4-FFF2-40B4-BE49-F238E27FC236}">
                <a16:creationId xmlns:a16="http://schemas.microsoft.com/office/drawing/2014/main" id="{BD57F352-4A29-A2CC-C114-E83BF8B59DC4}"/>
              </a:ext>
            </a:extLst>
          </p:cNvPr>
          <p:cNvSpPr>
            <a:spLocks noGrp="1" noRot="1" noChangeAspect="1" noChangeArrowheads="1" noTextEdit="1"/>
          </p:cNvSpPr>
          <p:nvPr>
            <p:ph type="sldImg"/>
          </p:nvPr>
        </p:nvSpPr>
        <p:spPr bwMode="auto">
          <a:noFill/>
          <a:ln>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F4BE191-631F-DB43-E245-5359E8D269B1}"/>
              </a:ext>
            </a:extLst>
          </p:cNvPr>
          <p:cNvSpPr>
            <a:spLocks noGrp="1"/>
          </p:cNvSpPr>
          <p:nvPr>
            <p:ph type="body" idx="1"/>
          </p:nvPr>
        </p:nvSpPr>
        <p:spPr/>
        <p:txBody>
          <a:bodyPr/>
          <a:lstStyle/>
          <a:p>
            <a:pPr marL="228600" eaLnBrk="1" fontAlgn="auto" hangingPunct="1">
              <a:lnSpc>
                <a:spcPct val="115000"/>
              </a:lnSpc>
              <a:spcBef>
                <a:spcPts val="0"/>
              </a:spcBef>
              <a:spcAft>
                <a:spcPts val="1000"/>
              </a:spcAft>
              <a:defRPr/>
            </a:pPr>
            <a:endParaRPr lang="en-US" dirty="0"/>
          </a:p>
        </p:txBody>
      </p:sp>
      <p:sp>
        <p:nvSpPr>
          <p:cNvPr id="160771" name="Slide Number Placeholder 3">
            <a:extLst>
              <a:ext uri="{FF2B5EF4-FFF2-40B4-BE49-F238E27FC236}">
                <a16:creationId xmlns:a16="http://schemas.microsoft.com/office/drawing/2014/main" id="{E7D8A018-57E6-198A-5659-ABC95FB90B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5A64D8E8-F23A-EC4D-BF10-C698236ACC8B}" type="slidenum">
              <a:rPr kumimoji="0" lang="en-US" altLang="en-US" sz="1000" b="0" i="0" u="none" strike="noStrike" kern="1200" cap="none" spc="0" normalizeH="0" baseline="0" noProof="0" smtClean="0">
                <a:ln>
                  <a:noFill/>
                </a:ln>
                <a:solidFill>
                  <a:srgbClr val="3F3F3F"/>
                </a:solidFill>
                <a:effectLst/>
                <a:uLnTx/>
                <a:uFillTx/>
                <a:latin typeface="CVS Health Sans" panose="020B05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45</a:t>
            </a:fld>
            <a:endParaRPr kumimoji="0" lang="en-US" altLang="en-US" sz="1000" b="0" i="0" u="none" strike="noStrike" kern="1200" cap="none" spc="0" normalizeH="0" baseline="0" noProof="0">
              <a:ln>
                <a:noFill/>
              </a:ln>
              <a:solidFill>
                <a:srgbClr val="3F3F3F"/>
              </a:solidFill>
              <a:effectLst/>
              <a:uLnTx/>
              <a:uFillTx/>
              <a:latin typeface="CVS Health Sans" panose="020B0504020202020204" pitchFamily="34" charset="0"/>
              <a:ea typeface="+mn-ea"/>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a:extLst>
              <a:ext uri="{FF2B5EF4-FFF2-40B4-BE49-F238E27FC236}">
                <a16:creationId xmlns:a16="http://schemas.microsoft.com/office/drawing/2014/main" id="{B811F388-971A-2865-A58F-C4781DE3524C}"/>
              </a:ext>
            </a:extLst>
          </p:cNvPr>
          <p:cNvSpPr>
            <a:spLocks noGrp="1" noRot="1" noChangeAspect="1" noChangeArrowheads="1" noTextEdit="1"/>
          </p:cNvSpPr>
          <p:nvPr>
            <p:ph type="sldImg"/>
          </p:nvPr>
        </p:nvSpPr>
        <p:spPr bwMode="auto">
          <a:noFill/>
          <a:ln>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DF42F6B-7DFC-8B49-16BA-8E5F03FA7C54}"/>
              </a:ext>
            </a:extLst>
          </p:cNvPr>
          <p:cNvSpPr>
            <a:spLocks noGrp="1"/>
          </p:cNvSpPr>
          <p:nvPr>
            <p:ph type="body" idx="1"/>
          </p:nvPr>
        </p:nvSpPr>
        <p:spPr/>
        <p:txBody>
          <a:bodyPr/>
          <a:lstStyle/>
          <a:p>
            <a:pPr eaLnBrk="1" fontAlgn="auto" hangingPunct="1">
              <a:lnSpc>
                <a:spcPct val="115000"/>
              </a:lnSpc>
              <a:spcBef>
                <a:spcPts val="0"/>
              </a:spcBef>
              <a:spcAft>
                <a:spcPts val="1000"/>
              </a:spcAft>
              <a:defRPr/>
            </a:pPr>
            <a:endParaRPr lang="en-US" dirty="0"/>
          </a:p>
        </p:txBody>
      </p:sp>
      <p:sp>
        <p:nvSpPr>
          <p:cNvPr id="162819" name="Slide Number Placeholder 3">
            <a:extLst>
              <a:ext uri="{FF2B5EF4-FFF2-40B4-BE49-F238E27FC236}">
                <a16:creationId xmlns:a16="http://schemas.microsoft.com/office/drawing/2014/main" id="{01AD3102-F19E-920D-7A75-2696C280E7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1C50D4E4-58FA-1441-AA34-A926165389A8}" type="slidenum">
              <a:rPr kumimoji="0" lang="en-US" altLang="en-US" sz="1000" b="0" i="0" u="none" strike="noStrike" kern="1200" cap="none" spc="0" normalizeH="0" baseline="0" noProof="0" smtClean="0">
                <a:ln>
                  <a:noFill/>
                </a:ln>
                <a:solidFill>
                  <a:srgbClr val="3F3F3F"/>
                </a:solidFill>
                <a:effectLst/>
                <a:uLnTx/>
                <a:uFillTx/>
                <a:latin typeface="CVS Health Sans" panose="020B05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46</a:t>
            </a:fld>
            <a:endParaRPr kumimoji="0" lang="en-US" altLang="en-US" sz="1000" b="0" i="0" u="none" strike="noStrike" kern="1200" cap="none" spc="0" normalizeH="0" baseline="0" noProof="0">
              <a:ln>
                <a:noFill/>
              </a:ln>
              <a:solidFill>
                <a:srgbClr val="3F3F3F"/>
              </a:solidFill>
              <a:effectLst/>
              <a:uLnTx/>
              <a:uFillTx/>
              <a:latin typeface="CVS Health Sans" panose="020B0504020202020204" pitchFamily="34" charset="0"/>
              <a:ea typeface="+mn-ea"/>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a:extLst>
              <a:ext uri="{FF2B5EF4-FFF2-40B4-BE49-F238E27FC236}">
                <a16:creationId xmlns:a16="http://schemas.microsoft.com/office/drawing/2014/main" id="{1958E87B-FE5B-DBD6-644D-66455631FB8B}"/>
              </a:ext>
            </a:extLst>
          </p:cNvPr>
          <p:cNvSpPr>
            <a:spLocks noGrp="1" noRot="1" noChangeAspect="1" noChangeArrowheads="1" noTextEdit="1"/>
          </p:cNvSpPr>
          <p:nvPr>
            <p:ph type="sldImg"/>
          </p:nvPr>
        </p:nvSpPr>
        <p:spPr bwMode="auto">
          <a:noFill/>
          <a:ln>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D3E89A2-3DAE-3027-88A1-6E3376625793}"/>
              </a:ext>
            </a:extLst>
          </p:cNvPr>
          <p:cNvSpPr>
            <a:spLocks noGrp="1"/>
          </p:cNvSpPr>
          <p:nvPr>
            <p:ph type="body" idx="1"/>
          </p:nvPr>
        </p:nvSpPr>
        <p:spPr/>
        <p:txBody>
          <a:bodyPr/>
          <a:lstStyle/>
          <a:p>
            <a:pPr eaLnBrk="1" fontAlgn="auto" hangingPunct="1">
              <a:spcBef>
                <a:spcPts val="0"/>
              </a:spcBef>
              <a:spcAft>
                <a:spcPts val="0"/>
              </a:spcAft>
              <a:defRPr/>
            </a:pPr>
            <a:endParaRPr lang="en-US" dirty="0"/>
          </a:p>
        </p:txBody>
      </p:sp>
      <p:sp>
        <p:nvSpPr>
          <p:cNvPr id="164867" name="Slide Number Placeholder 3">
            <a:extLst>
              <a:ext uri="{FF2B5EF4-FFF2-40B4-BE49-F238E27FC236}">
                <a16:creationId xmlns:a16="http://schemas.microsoft.com/office/drawing/2014/main" id="{0E6B130D-D031-CDD9-22DA-6EA065CDA9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2A560D99-C502-2344-A56C-B06C9D60A1F4}" type="slidenum">
              <a:rPr kumimoji="0" lang="en-US" altLang="en-US" sz="1000" b="0" i="0" u="none" strike="noStrike" kern="1200" cap="none" spc="0" normalizeH="0" baseline="0" noProof="0" smtClean="0">
                <a:ln>
                  <a:noFill/>
                </a:ln>
                <a:solidFill>
                  <a:srgbClr val="3F3F3F"/>
                </a:solidFill>
                <a:effectLst/>
                <a:uLnTx/>
                <a:uFillTx/>
                <a:latin typeface="CVS Health Sans" panose="020B05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47</a:t>
            </a:fld>
            <a:endParaRPr kumimoji="0" lang="en-US" altLang="en-US" sz="1000" b="0" i="0" u="none" strike="noStrike" kern="1200" cap="none" spc="0" normalizeH="0" baseline="0" noProof="0">
              <a:ln>
                <a:noFill/>
              </a:ln>
              <a:solidFill>
                <a:srgbClr val="3F3F3F"/>
              </a:solidFill>
              <a:effectLst/>
              <a:uLnTx/>
              <a:uFillTx/>
              <a:latin typeface="CVS Health Sans" panose="020B0504020202020204" pitchFamily="34" charset="0"/>
              <a:ea typeface="+mn-ea"/>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a:extLst>
              <a:ext uri="{FF2B5EF4-FFF2-40B4-BE49-F238E27FC236}">
                <a16:creationId xmlns:a16="http://schemas.microsoft.com/office/drawing/2014/main" id="{2D80BF14-4122-6EAE-B0CF-EE7757CF177E}"/>
              </a:ext>
            </a:extLst>
          </p:cNvPr>
          <p:cNvSpPr>
            <a:spLocks noGrp="1" noRot="1" noChangeAspect="1" noChangeArrowheads="1" noTextEdit="1"/>
          </p:cNvSpPr>
          <p:nvPr>
            <p:ph type="sldImg"/>
          </p:nvPr>
        </p:nvSpPr>
        <p:spPr bwMode="auto">
          <a:noFill/>
          <a:ln>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42A6997-5D31-AF88-4D81-A90B710480EC}"/>
              </a:ext>
            </a:extLst>
          </p:cNvPr>
          <p:cNvSpPr>
            <a:spLocks noGrp="1"/>
          </p:cNvSpPr>
          <p:nvPr>
            <p:ph type="body" idx="1"/>
          </p:nvPr>
        </p:nvSpPr>
        <p:spPr/>
        <p:txBody>
          <a:bodyPr/>
          <a:lstStyle/>
          <a:p>
            <a:pPr eaLnBrk="1" fontAlgn="auto" hangingPunct="1">
              <a:lnSpc>
                <a:spcPct val="115000"/>
              </a:lnSpc>
              <a:spcBef>
                <a:spcPts val="0"/>
              </a:spcBef>
              <a:spcAft>
                <a:spcPts val="1000"/>
              </a:spcAft>
              <a:defRPr/>
            </a:pPr>
            <a:endParaRPr lang="en-US" dirty="0"/>
          </a:p>
        </p:txBody>
      </p:sp>
      <p:sp>
        <p:nvSpPr>
          <p:cNvPr id="166915" name="Slide Number Placeholder 3">
            <a:extLst>
              <a:ext uri="{FF2B5EF4-FFF2-40B4-BE49-F238E27FC236}">
                <a16:creationId xmlns:a16="http://schemas.microsoft.com/office/drawing/2014/main" id="{AC971764-709E-2691-223C-FD203D8CFA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1F874386-AF40-2A43-AEF3-6232DD64F4F0}" type="slidenum">
              <a:rPr kumimoji="0" lang="en-US" altLang="en-US" sz="1000" b="0" i="0" u="none" strike="noStrike" kern="1200" cap="none" spc="0" normalizeH="0" baseline="0" noProof="0" smtClean="0">
                <a:ln>
                  <a:noFill/>
                </a:ln>
                <a:solidFill>
                  <a:srgbClr val="3F3F3F"/>
                </a:solidFill>
                <a:effectLst/>
                <a:uLnTx/>
                <a:uFillTx/>
                <a:latin typeface="CVS Health Sans" panose="020B05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48</a:t>
            </a:fld>
            <a:endParaRPr kumimoji="0" lang="en-US" altLang="en-US" sz="1000" b="0" i="0" u="none" strike="noStrike" kern="1200" cap="none" spc="0" normalizeH="0" baseline="0" noProof="0">
              <a:ln>
                <a:noFill/>
              </a:ln>
              <a:solidFill>
                <a:srgbClr val="3F3F3F"/>
              </a:solidFill>
              <a:effectLst/>
              <a:uLnTx/>
              <a:uFillTx/>
              <a:latin typeface="CVS Health Sans" panose="020B0504020202020204" pitchFamily="34" charset="0"/>
              <a:ea typeface="+mn-ea"/>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495D-3712-FF43-8918-8CDFE3C27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2227A-7DBE-DC63-B368-A61E51523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A81263-3CFF-AA8E-4823-E058C0A399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1435DD-50A6-7C77-4DD3-3211656408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43C92-F1A1-7F4A-956F-47A4557D21FA}"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Arial" panose="020B0604020202020204" pitchFamily="34" charset="0"/>
            </a:endParaRPr>
          </a:p>
        </p:txBody>
      </p:sp>
    </p:spTree>
    <p:extLst>
      <p:ext uri="{BB962C8B-B14F-4D97-AF65-F5344CB8AC3E}">
        <p14:creationId xmlns:p14="http://schemas.microsoft.com/office/powerpoint/2010/main" val="1845366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495D-3712-FF43-8918-8CDFE3C27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2227A-7DBE-DC63-B368-A61E51523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A81263-3CFF-AA8E-4823-E058C0A399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1435DD-50A6-7C77-4DD3-3211656408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43C92-F1A1-7F4A-956F-47A4557D21FA}"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mn-ea"/>
              <a:cs typeface="Arial" panose="020B0604020202020204" pitchFamily="34" charset="0"/>
            </a:endParaRPr>
          </a:p>
        </p:txBody>
      </p:sp>
    </p:spTree>
    <p:extLst>
      <p:ext uri="{BB962C8B-B14F-4D97-AF65-F5344CB8AC3E}">
        <p14:creationId xmlns:p14="http://schemas.microsoft.com/office/powerpoint/2010/main" val="3900774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a:extLst>
              <a:ext uri="{FF2B5EF4-FFF2-40B4-BE49-F238E27FC236}">
                <a16:creationId xmlns:a16="http://schemas.microsoft.com/office/drawing/2014/main" id="{760A89EC-1DEF-CF13-EA00-FC0556BEF5D4}"/>
              </a:ext>
            </a:extLst>
          </p:cNvPr>
          <p:cNvSpPr>
            <a:spLocks noGrp="1" noRot="1" noChangeAspect="1" noChangeArrowheads="1" noTextEdit="1"/>
          </p:cNvSpPr>
          <p:nvPr>
            <p:ph type="sldImg"/>
          </p:nvPr>
        </p:nvSpPr>
        <p:spPr bwMode="auto">
          <a:noFill/>
          <a:ln>
            <a:miter lim="800000"/>
            <a:headEnd/>
            <a:tailEnd/>
          </a:ln>
          <a:extLst>
            <a:ext uri="{909E8E84-426E-40DD-AFC4-6F175D3DCCD1}">
              <a14:hiddenFill xmlns:a14="http://schemas.microsoft.com/office/drawing/2010/main">
                <a:solidFill>
                  <a:srgbClr val="FFFFFF"/>
                </a:solidFill>
              </a14:hiddenFill>
            </a:ext>
          </a:extLst>
        </p:spPr>
      </p:sp>
      <p:sp>
        <p:nvSpPr>
          <p:cNvPr id="187394" name="Notes Placeholder 2">
            <a:extLst>
              <a:ext uri="{FF2B5EF4-FFF2-40B4-BE49-F238E27FC236}">
                <a16:creationId xmlns:a16="http://schemas.microsoft.com/office/drawing/2014/main" id="{F4CF7978-646C-23BF-96A2-DCAF53B5EC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spcAft>
                <a:spcPts val="1000"/>
              </a:spcAft>
            </a:pPr>
            <a:endParaRPr lang="en-US" altLang="en-US" dirty="0"/>
          </a:p>
        </p:txBody>
      </p:sp>
      <p:sp>
        <p:nvSpPr>
          <p:cNvPr id="187395" name="Slide Number Placeholder 3">
            <a:extLst>
              <a:ext uri="{FF2B5EF4-FFF2-40B4-BE49-F238E27FC236}">
                <a16:creationId xmlns:a16="http://schemas.microsoft.com/office/drawing/2014/main" id="{A591A6A4-92E3-7F73-2986-1FE649EAA2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77B91AB6-5B57-FD40-AFD7-267A4A359FDE}" type="slidenum">
              <a:rPr kumimoji="0" lang="en-US" altLang="en-US" sz="1000" b="0" i="0" u="none" strike="noStrike" kern="1200" cap="none" spc="0" normalizeH="0" baseline="0" noProof="0" smtClean="0">
                <a:ln>
                  <a:noFill/>
                </a:ln>
                <a:solidFill>
                  <a:srgbClr val="3F3F3F"/>
                </a:solidFill>
                <a:effectLst/>
                <a:uLnTx/>
                <a:uFillTx/>
                <a:latin typeface="CVS Health Sans" panose="020B05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52</a:t>
            </a:fld>
            <a:endParaRPr kumimoji="0" lang="en-US" altLang="en-US" sz="1000" b="0" i="0" u="none" strike="noStrike" kern="1200" cap="none" spc="0" normalizeH="0" baseline="0" noProof="0">
              <a:ln>
                <a:noFill/>
              </a:ln>
              <a:solidFill>
                <a:srgbClr val="3F3F3F"/>
              </a:solidFill>
              <a:effectLst/>
              <a:uLnTx/>
              <a:uFillTx/>
              <a:latin typeface="CVS Health Sans" panose="020B0504020202020204" pitchFamily="34" charset="0"/>
              <a:ea typeface="+mn-ea"/>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4641" fontAlgn="auto">
              <a:spcBef>
                <a:spcPts val="0"/>
              </a:spcBef>
              <a:spcAft>
                <a:spcPts val="0"/>
              </a:spcAft>
              <a:defRPr/>
            </a:pPr>
            <a:fld id="{A5528710-F26A-4BE0-94CE-F88B865C8A2F}" type="slidenum">
              <a:rPr lang="en-US">
                <a:solidFill>
                  <a:prstClr val="black"/>
                </a:solidFill>
                <a:latin typeface="Calibri" panose="020F0502020204030204"/>
              </a:rPr>
              <a:pPr defTabSz="924641" fontAlgn="auto">
                <a:spcBef>
                  <a:spcPts val="0"/>
                </a:spcBef>
                <a:spcAft>
                  <a:spcPts val="0"/>
                </a:spcAft>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3249046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Anthe members can save money on certain services. We discounts on Lasik surgery, eyewear, hearing care, dental, and so much more. Additionally, Active&amp;Fit direct is also offered to Anthem members allowing them access to thousands of gyms for just a $28 registration and a $28 monthly fee afterward. For a short time, members can take advantage of a $0 enrollment fee.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A1A440-34A0-4B59-84E3-38BCCCE8B9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400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b="0" i="0" dirty="0">
                <a:solidFill>
                  <a:srgbClr val="000000"/>
                </a:solidFill>
                <a:effectLst/>
                <a:highlight>
                  <a:srgbClr val="FFFFFF"/>
                </a:highlight>
                <a:latin typeface="Arial" panose="020B0604020202020204" pitchFamily="34" charset="0"/>
              </a:rPr>
            </a:br>
            <a:r>
              <a:rPr lang="en-US" b="0" i="0" dirty="0">
                <a:solidFill>
                  <a:srgbClr val="000000"/>
                </a:solidFill>
                <a:effectLst/>
                <a:highlight>
                  <a:srgbClr val="FFFFFF"/>
                </a:highlight>
                <a:latin typeface="Arial" panose="020B0604020202020204" pitchFamily="34" charset="0"/>
              </a:rPr>
              <a:t>Your health plan now comes with an extra layer of support. Total Health Connections is here to improve the way you experience healthcare by making it easier to use your benefits and protect your health. This new program pairs you with a Family Advocate, who is your own personal health champion. They’ll help you and your family get the care you deserve when you’re dealing with health concerns, no matter how big or small. Count on them to stay one step ahead, even as your life changes and health needs evolve. </a:t>
            </a:r>
            <a:r>
              <a:rPr lang="en-US" dirty="0"/>
              <a:t>With Total Health Connections, your dedicated family advocate is in your corner. They connect the dots across your unique benefits to ensure you have a simple, guided, and personalized healthcare experience.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A1A440-34A0-4B59-84E3-38BCCCE8B92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3589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b="0">
              <a:latin typeface="Calibri" charset="0"/>
              <a:ea typeface="MS PGothic" charset="0"/>
            </a:endParaRP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2469DC8-C33A-B947-8E06-AF1239CC1974}" type="slidenum">
              <a:rPr kumimoji="0" lang="en-US"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Calibri" charset="0"/>
              <a:ea typeface="MS PGothic" charset="0"/>
            </a:endParaRPr>
          </a:p>
        </p:txBody>
      </p:sp>
    </p:spTree>
    <p:extLst>
      <p:ext uri="{BB962C8B-B14F-4D97-AF65-F5344CB8AC3E}">
        <p14:creationId xmlns:p14="http://schemas.microsoft.com/office/powerpoint/2010/main" val="2045834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277D6FCF-3D17-4D7C-9B47-9817C9B814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2A9C0B3E-84B9-4F24-8714-272B3A3A0134}"/>
              </a:ext>
            </a:extLst>
          </p:cNvPr>
          <p:cNvSpPr>
            <a:spLocks noGrp="1" noChangeArrowheads="1"/>
          </p:cNvSpPr>
          <p:nvPr>
            <p:ph type="body" idx="1"/>
          </p:nvPr>
        </p:nvSpPr>
        <p:spPr bwMode="auto"/>
        <p:txBody>
          <a:bodyPr wrap="square" numCol="1" anchor="t" anchorCtr="0" compatLnSpc="1">
            <a:prstTxWarp prst="textNoShape">
              <a:avLst/>
            </a:prstTxWarp>
            <a:normAutofit lnSpcReduction="10000"/>
          </a:bodyPr>
          <a:lstStyle/>
          <a:p>
            <a:pPr eaLnBrk="1" hangingPunct="1">
              <a:spcBef>
                <a:spcPct val="0"/>
              </a:spcBef>
              <a:tabLst>
                <a:tab pos="118090" algn="l"/>
              </a:tabLst>
              <a:defRPr/>
            </a:pPr>
            <a:r>
              <a:rPr lang="en-US" altLang="en-US" dirty="0">
                <a:latin typeface="Arial" panose="020B0604020202020204" pitchFamily="34" charset="0"/>
                <a:cs typeface="Arial" panose="020B0604020202020204" pitchFamily="34" charset="0"/>
              </a:rPr>
              <a:t>Your Superior Vision vison plan was designed with you and your family in mind – you get eye care benefits for a wide range of covered services. Not only does it help you keep up with routine vision care visits, you get coverage for glasses, contacts … and even discounts on laser vision correction, a free hearing exam and a discount of 40% off the national average for hearing aids.</a:t>
            </a:r>
          </a:p>
          <a:p>
            <a:pPr eaLnBrk="1" hangingPunct="1">
              <a:spcBef>
                <a:spcPct val="0"/>
              </a:spcBef>
              <a:tabLst>
                <a:tab pos="118090" algn="l"/>
              </a:tabLst>
              <a:defRPr/>
            </a:pPr>
            <a:endParaRPr lang="en-US" altLang="en-US" dirty="0">
              <a:latin typeface="Arial" panose="020B0604020202020204" pitchFamily="34" charset="0"/>
              <a:cs typeface="Arial" panose="020B0604020202020204" pitchFamily="34" charset="0"/>
            </a:endParaRPr>
          </a:p>
          <a:p>
            <a:pPr eaLnBrk="1" hangingPunct="1">
              <a:spcBef>
                <a:spcPct val="0"/>
              </a:spcBef>
              <a:tabLst>
                <a:tab pos="118090" algn="l"/>
              </a:tabLst>
              <a:defRPr/>
            </a:pPr>
            <a:r>
              <a:rPr lang="en-US" altLang="en-US" dirty="0">
                <a:latin typeface="Arial" panose="020B0604020202020204" pitchFamily="34" charset="0"/>
                <a:cs typeface="Arial" panose="020B0604020202020204" pitchFamily="34" charset="0"/>
              </a:rPr>
              <a:t>As a commitment to your overall vision care, Superior Vision provides discounts on lens enhancement options including, but not limited to, polycarbonate, UV coating, scratch-resistant coating and blue light filtering.*</a:t>
            </a:r>
          </a:p>
          <a:p>
            <a:pPr eaLnBrk="1" hangingPunct="1">
              <a:spcBef>
                <a:spcPct val="0"/>
              </a:spcBef>
              <a:tabLst>
                <a:tab pos="118090" algn="l"/>
              </a:tabLst>
              <a:defRPr/>
            </a:pPr>
            <a:endParaRPr lang="en-US" altLang="en-US" dirty="0">
              <a:latin typeface="Arial" panose="020B0604020202020204" pitchFamily="34" charset="0"/>
              <a:cs typeface="Arial" panose="020B0604020202020204" pitchFamily="34" charset="0"/>
            </a:endParaRPr>
          </a:p>
          <a:p>
            <a:pPr eaLnBrk="1" hangingPunct="1">
              <a:spcBef>
                <a:spcPct val="0"/>
              </a:spcBef>
              <a:tabLst>
                <a:tab pos="118090" algn="l"/>
              </a:tabLst>
              <a:defRPr/>
            </a:pPr>
            <a:r>
              <a:rPr lang="en-US" altLang="en-US" dirty="0">
                <a:latin typeface="Arial" panose="020B0604020202020204" pitchFamily="34" charset="0"/>
                <a:cs typeface="Arial" panose="020B0604020202020204" pitchFamily="34" charset="0"/>
              </a:rPr>
              <a:t>With this plan, you have the option to see any licensed ophthalmologists, optometrists and opticians at participating retail and private practice locations. </a:t>
            </a:r>
          </a:p>
          <a:p>
            <a:pPr marL="174708" indent="-174708" eaLnBrk="1" hangingPunct="1">
              <a:spcBef>
                <a:spcPts val="611"/>
              </a:spcBef>
              <a:buFont typeface="Arial" panose="020B0604020202020204" pitchFamily="34" charset="0"/>
              <a:buChar char="•"/>
              <a:tabLst>
                <a:tab pos="118090" algn="l"/>
              </a:tabLst>
              <a:defRPr/>
            </a:pPr>
            <a:r>
              <a:rPr lang="en-US" altLang="en-US" dirty="0">
                <a:latin typeface="Arial" panose="020B0604020202020204" pitchFamily="34" charset="0"/>
                <a:cs typeface="Arial" panose="020B0604020202020204" pitchFamily="34" charset="0"/>
              </a:rPr>
              <a:t>The top 50 retailers in-network, including America’s Best Contacts &amp; Eyeglasses, Costco Optical, Eyeglass World, </a:t>
            </a:r>
            <a:r>
              <a:rPr lang="en-US" altLang="en-US" dirty="0" err="1">
                <a:latin typeface="Arial" panose="020B0604020202020204" pitchFamily="34" charset="0"/>
                <a:cs typeface="Arial" panose="020B0604020202020204" pitchFamily="34" charset="0"/>
              </a:rPr>
              <a:t>LensCrafters</a:t>
            </a:r>
            <a:r>
              <a:rPr lang="en-US" altLang="en-US" dirty="0">
                <a:latin typeface="Arial" panose="020B0604020202020204" pitchFamily="34" charset="0"/>
                <a:cs typeface="Arial" panose="020B0604020202020204" pitchFamily="34" charset="0"/>
              </a:rPr>
              <a:t>, Pearle Vision, Target Optical, </a:t>
            </a:r>
            <a:r>
              <a:rPr lang="en-US" altLang="en-US" dirty="0" err="1">
                <a:latin typeface="Arial" panose="020B0604020202020204" pitchFamily="34" charset="0"/>
                <a:cs typeface="Arial" panose="020B0604020202020204" pitchFamily="34" charset="0"/>
              </a:rPr>
              <a:t>VisionWorks</a:t>
            </a:r>
            <a:r>
              <a:rPr lang="en-US" altLang="en-US" dirty="0">
                <a:latin typeface="Arial" panose="020B0604020202020204" pitchFamily="34" charset="0"/>
                <a:cs typeface="Arial" panose="020B0604020202020204" pitchFamily="34" charset="0"/>
              </a:rPr>
              <a:t>, Walmart and more</a:t>
            </a:r>
          </a:p>
          <a:p>
            <a:pPr eaLnBrk="1" hangingPunct="1">
              <a:spcBef>
                <a:spcPts val="611"/>
              </a:spcBef>
              <a:tabLst>
                <a:tab pos="118090" algn="l"/>
              </a:tabLst>
              <a:defRPr/>
            </a:pPr>
            <a:r>
              <a:rPr lang="en-US" altLang="en-US" dirty="0">
                <a:latin typeface="Arial" panose="020B0604020202020204" pitchFamily="34" charset="0"/>
                <a:cs typeface="Arial" panose="020B0604020202020204" pitchFamily="34" charset="0"/>
              </a:rPr>
              <a:t>To locate a network provider in your area, visit metlife.com and click on </a:t>
            </a:r>
            <a:r>
              <a:rPr lang="ja-JP" altLang="en-US" dirty="0">
                <a:latin typeface="Arial" panose="020B0604020202020204" pitchFamily="34" charset="0"/>
                <a:cs typeface="Arial" panose="020B0604020202020204" pitchFamily="34" charset="0"/>
              </a:rPr>
              <a:t>“</a:t>
            </a:r>
            <a:r>
              <a:rPr lang="en-US" altLang="en-US" dirty="0">
                <a:latin typeface="Arial" panose="020B0604020202020204" pitchFamily="34" charset="0"/>
                <a:cs typeface="Arial" panose="020B0604020202020204" pitchFamily="34" charset="0"/>
              </a:rPr>
              <a:t>Find an Eye Care Professional”.</a:t>
            </a:r>
          </a:p>
          <a:p>
            <a:pPr eaLnBrk="1" hangingPunct="1">
              <a:spcBef>
                <a:spcPts val="611"/>
              </a:spcBef>
              <a:tabLst>
                <a:tab pos="118090" algn="l"/>
              </a:tabLst>
              <a:defRPr/>
            </a:pPr>
            <a:endParaRPr lang="en-US" altLang="en-US" dirty="0">
              <a:latin typeface="Arial" panose="020B0604020202020204" pitchFamily="34" charset="0"/>
              <a:cs typeface="Arial" panose="020B0604020202020204" pitchFamily="34" charset="0"/>
            </a:endParaRPr>
          </a:p>
          <a:p>
            <a:pPr eaLnBrk="1" hangingPunct="1">
              <a:spcBef>
                <a:spcPct val="0"/>
              </a:spcBef>
              <a:tabLst>
                <a:tab pos="118090" algn="l"/>
              </a:tabLst>
              <a:defRPr/>
            </a:pPr>
            <a:r>
              <a:rPr lang="en-US" altLang="en-US" dirty="0">
                <a:latin typeface="Arial" panose="020B0604020202020204" pitchFamily="34" charset="0"/>
                <a:cs typeface="Arial" panose="020B0604020202020204" pitchFamily="34" charset="0"/>
              </a:rPr>
              <a:t>And, you can also shop online in-network eyewear stores, including Glasses.com, </a:t>
            </a:r>
            <a:r>
              <a:rPr lang="en-US" altLang="en-US" dirty="0" err="1">
                <a:latin typeface="Arial" panose="020B0604020202020204" pitchFamily="34" charset="0"/>
                <a:cs typeface="Arial" panose="020B0604020202020204" pitchFamily="34" charset="0"/>
              </a:rPr>
              <a:t>ContactsDirect</a:t>
            </a:r>
            <a:r>
              <a:rPr lang="en-US" altLang="en-US" dirty="0">
                <a:latin typeface="Arial" panose="020B0604020202020204" pitchFamily="34" charset="0"/>
                <a:cs typeface="Arial" panose="020B0604020202020204" pitchFamily="34" charset="0"/>
              </a:rPr>
              <a:t>, 1 800 contacts and Befitting.com.</a:t>
            </a:r>
          </a:p>
          <a:p>
            <a:pPr eaLnBrk="1" hangingPunct="1">
              <a:spcBef>
                <a:spcPct val="0"/>
              </a:spcBef>
              <a:tabLst>
                <a:tab pos="118090" algn="l"/>
              </a:tabLst>
              <a:defRPr/>
            </a:pPr>
            <a:endParaRPr lang="en-US" altLang="en-US" dirty="0">
              <a:latin typeface="Arial" panose="020B0604020202020204" pitchFamily="34" charset="0"/>
              <a:cs typeface="Arial" panose="020B0604020202020204" pitchFamily="34" charset="0"/>
            </a:endParaRPr>
          </a:p>
          <a:p>
            <a:pPr eaLnBrk="1" hangingPunct="1">
              <a:spcBef>
                <a:spcPct val="0"/>
              </a:spcBef>
              <a:tabLst>
                <a:tab pos="118090" algn="l"/>
              </a:tabLst>
              <a:defRPr/>
            </a:pPr>
            <a:r>
              <a:rPr lang="en-US" altLang="en-US" sz="800" dirty="0">
                <a:latin typeface="Arial" panose="020B0604020202020204" pitchFamily="34" charset="0"/>
                <a:cs typeface="Arial" panose="020B0604020202020204" pitchFamily="34" charset="0"/>
              </a:rPr>
              <a:t>*Not all providers participate in vision program discounts, including the member out-of-pocket features. Members are urged to contact their provider prior to scheduling an appointment to confirm if the discount and member out-of-pocket features are offered at that location. Discounts and member out-of-pocket are not insurance and subject to change without notice.</a:t>
            </a:r>
          </a:p>
          <a:p>
            <a:pPr eaLnBrk="1" hangingPunct="1">
              <a:spcBef>
                <a:spcPct val="0"/>
              </a:spcBef>
              <a:tabLst>
                <a:tab pos="118090" algn="l"/>
              </a:tabLst>
              <a:defRPr/>
            </a:pPr>
            <a:endParaRPr lang="en-US" altLang="en-US" dirty="0">
              <a:latin typeface="Arial" panose="020B0604020202020204" pitchFamily="34" charset="0"/>
              <a:cs typeface="Arial" panose="020B0604020202020204" pitchFamily="34" charset="0"/>
            </a:endParaRPr>
          </a:p>
          <a:p>
            <a:pPr eaLnBrk="1" hangingPunct="1">
              <a:spcBef>
                <a:spcPct val="0"/>
              </a:spcBef>
              <a:tabLst>
                <a:tab pos="118090" algn="l"/>
              </a:tabLst>
              <a:defRPr/>
            </a:pPr>
            <a:endParaRPr lang="en-US" altLang="en-US" dirty="0">
              <a:latin typeface="Arial" panose="020B0604020202020204" pitchFamily="34" charset="0"/>
              <a:cs typeface="Arial" panose="020B0604020202020204" pitchFamily="34" charset="0"/>
            </a:endParaRPr>
          </a:p>
          <a:p>
            <a:pPr eaLnBrk="1" hangingPunct="1">
              <a:spcBef>
                <a:spcPct val="0"/>
              </a:spcBef>
              <a:tabLst>
                <a:tab pos="118090" algn="l"/>
              </a:tabLst>
              <a:defRPr/>
            </a:pPr>
            <a:endParaRPr lang="en-US" altLang="en-US" dirty="0">
              <a:latin typeface="Arial" panose="020B0604020202020204" pitchFamily="34" charset="0"/>
              <a:cs typeface="Arial" panose="020B0604020202020204" pitchFamily="34" charset="0"/>
            </a:endParaRPr>
          </a:p>
        </p:txBody>
      </p:sp>
      <p:sp>
        <p:nvSpPr>
          <p:cNvPr id="249860" name="Slide Number Placeholder 3">
            <a:extLst>
              <a:ext uri="{FF2B5EF4-FFF2-40B4-BE49-F238E27FC236}">
                <a16:creationId xmlns:a16="http://schemas.microsoft.com/office/drawing/2014/main" id="{F1B6FEAC-CFEF-4DD7-A590-60E8D269E8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69938" indent="-295275">
              <a:defRPr>
                <a:solidFill>
                  <a:schemeClr val="tx1"/>
                </a:solidFill>
                <a:latin typeface="Arial" panose="020B0604020202020204" pitchFamily="34" charset="0"/>
              </a:defRPr>
            </a:lvl2pPr>
            <a:lvl3pPr marL="1184275" indent="-234950">
              <a:defRPr>
                <a:solidFill>
                  <a:schemeClr val="tx1"/>
                </a:solidFill>
                <a:latin typeface="Arial" panose="020B0604020202020204" pitchFamily="34" charset="0"/>
              </a:defRPr>
            </a:lvl3pPr>
            <a:lvl4pPr marL="1660525" indent="-234950">
              <a:defRPr>
                <a:solidFill>
                  <a:schemeClr val="tx1"/>
                </a:solidFill>
                <a:latin typeface="Arial" panose="020B0604020202020204" pitchFamily="34" charset="0"/>
              </a:defRPr>
            </a:lvl4pPr>
            <a:lvl5pPr marL="2135188" indent="-234950">
              <a:defRPr>
                <a:solidFill>
                  <a:schemeClr val="tx1"/>
                </a:solidFill>
                <a:latin typeface="Arial" panose="020B0604020202020204" pitchFamily="34" charset="0"/>
              </a:defRPr>
            </a:lvl5pPr>
            <a:lvl6pPr marL="2592388" indent="-234950" eaLnBrk="0" fontAlgn="base" hangingPunct="0">
              <a:spcBef>
                <a:spcPct val="0"/>
              </a:spcBef>
              <a:spcAft>
                <a:spcPct val="0"/>
              </a:spcAft>
              <a:defRPr>
                <a:solidFill>
                  <a:schemeClr val="tx1"/>
                </a:solidFill>
                <a:latin typeface="Arial" panose="020B0604020202020204" pitchFamily="34" charset="0"/>
              </a:defRPr>
            </a:lvl6pPr>
            <a:lvl7pPr marL="3049588" indent="-234950" eaLnBrk="0" fontAlgn="base" hangingPunct="0">
              <a:spcBef>
                <a:spcPct val="0"/>
              </a:spcBef>
              <a:spcAft>
                <a:spcPct val="0"/>
              </a:spcAft>
              <a:defRPr>
                <a:solidFill>
                  <a:schemeClr val="tx1"/>
                </a:solidFill>
                <a:latin typeface="Arial" panose="020B0604020202020204" pitchFamily="34" charset="0"/>
              </a:defRPr>
            </a:lvl7pPr>
            <a:lvl8pPr marL="3506788" indent="-234950" eaLnBrk="0" fontAlgn="base" hangingPunct="0">
              <a:spcBef>
                <a:spcPct val="0"/>
              </a:spcBef>
              <a:spcAft>
                <a:spcPct val="0"/>
              </a:spcAft>
              <a:defRPr>
                <a:solidFill>
                  <a:schemeClr val="tx1"/>
                </a:solidFill>
                <a:latin typeface="Arial" panose="020B0604020202020204" pitchFamily="34" charset="0"/>
              </a:defRPr>
            </a:lvl8pPr>
            <a:lvl9pPr marL="3963988" indent="-2349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D180C5-BB58-4C5F-AF12-D51391541564}" type="slidenum">
              <a:rPr kumimoji="0" lang="en-US"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5E6F8C0B-4E6B-4841-B4A6-1A367FE417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a:extLst>
              <a:ext uri="{FF2B5EF4-FFF2-40B4-BE49-F238E27FC236}">
                <a16:creationId xmlns:a16="http://schemas.microsoft.com/office/drawing/2014/main" id="{D6CC15E2-E9FA-4A10-9854-6CA168AB99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cs typeface="Arial" panose="020B0604020202020204" pitchFamily="34" charset="0"/>
              </a:rPr>
              <a:t>Now, let</a:t>
            </a:r>
            <a:r>
              <a:rPr lang="ja-JP" altLang="en-US" dirty="0">
                <a:latin typeface="Arial" panose="020B0604020202020204" pitchFamily="34" charset="0"/>
                <a:cs typeface="Arial" panose="020B0604020202020204" pitchFamily="34" charset="0"/>
              </a:rPr>
              <a:t>’</a:t>
            </a:r>
            <a:r>
              <a:rPr lang="en-US" altLang="en-US" dirty="0">
                <a:latin typeface="Arial" panose="020B0604020202020204" pitchFamily="34" charset="0"/>
                <a:cs typeface="Arial" panose="020B0604020202020204" pitchFamily="34" charset="0"/>
              </a:rPr>
              <a:t>s talk specifics.  Let</a:t>
            </a:r>
            <a:r>
              <a:rPr lang="ja-JP" altLang="en-US" dirty="0">
                <a:latin typeface="Arial" panose="020B0604020202020204" pitchFamily="34" charset="0"/>
                <a:cs typeface="Arial" panose="020B0604020202020204" pitchFamily="34" charset="0"/>
              </a:rPr>
              <a:t>’</a:t>
            </a:r>
            <a:r>
              <a:rPr lang="en-US" altLang="en-US" dirty="0">
                <a:latin typeface="Arial" panose="020B0604020202020204" pitchFamily="34" charset="0"/>
                <a:cs typeface="Arial" panose="020B0604020202020204" pitchFamily="34" charset="0"/>
              </a:rPr>
              <a:t>s look at your company</a:t>
            </a:r>
            <a:r>
              <a:rPr lang="ja-JP" altLang="en-US" dirty="0">
                <a:latin typeface="Arial" panose="020B0604020202020204" pitchFamily="34" charset="0"/>
                <a:cs typeface="Arial" panose="020B0604020202020204" pitchFamily="34" charset="0"/>
              </a:rPr>
              <a:t>’</a:t>
            </a:r>
            <a:r>
              <a:rPr lang="en-US" altLang="en-US" dirty="0">
                <a:latin typeface="Arial" panose="020B0604020202020204" pitchFamily="34" charset="0"/>
                <a:cs typeface="Arial" panose="020B0604020202020204" pitchFamily="34" charset="0"/>
              </a:rPr>
              <a:t>s plan design for your vision coverage.  This simple chart gives you the facts and shows how you receive benefits whether you visit a in or out-of-network vision provider for services.</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Whether or not you decide to visit a network provider, your employer has designed a plan that provides a level of coverage for routine eye exams.  This way, your coverage benefits every member of your family – even those who don</a:t>
            </a:r>
            <a:r>
              <a:rPr lang="ja-JP" altLang="en-US" dirty="0">
                <a:latin typeface="Arial" panose="020B0604020202020204" pitchFamily="34" charset="0"/>
                <a:cs typeface="Arial" panose="020B0604020202020204" pitchFamily="34" charset="0"/>
              </a:rPr>
              <a:t>’</a:t>
            </a:r>
            <a:r>
              <a:rPr lang="en-US" altLang="en-US" dirty="0">
                <a:latin typeface="Arial" panose="020B0604020202020204" pitchFamily="34" charset="0"/>
                <a:cs typeface="Arial" panose="020B0604020202020204" pitchFamily="34" charset="0"/>
              </a:rPr>
              <a:t>t wear glasses or contacts at all.</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As you can see, you will pay a nominal copay for in-network services including exams and eyewear. When you visit an out-of-network provider, you are responsible for any copay amounts and a portion of the costs for these services. You will typically pay for the full cost of the treatment at the time of service, then submit a claim form for reimbursement from Superior Vision.</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endParaRPr lang="en-US" altLang="en-US" dirty="0">
              <a:latin typeface="Arial" panose="020B0604020202020204" pitchFamily="34" charset="0"/>
              <a:cs typeface="Arial" panose="020B0604020202020204" pitchFamily="34" charset="0"/>
            </a:endParaRPr>
          </a:p>
        </p:txBody>
      </p:sp>
      <p:sp>
        <p:nvSpPr>
          <p:cNvPr id="251908" name="Slide Number Placeholder 3">
            <a:extLst>
              <a:ext uri="{FF2B5EF4-FFF2-40B4-BE49-F238E27FC236}">
                <a16:creationId xmlns:a16="http://schemas.microsoft.com/office/drawing/2014/main" id="{07B02672-8B69-4AC1-B86A-24A74290B0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7EE79C-2CCD-4173-B3D8-5F36AF3799EE}" type="slidenum">
              <a:rPr kumimoji="0" lang="en-US"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CA660030-A86E-48C2-9FAB-20451959DA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0C6417F-361C-455C-B2A3-4E018598C3FA}"/>
              </a:ext>
            </a:extLst>
          </p:cNvPr>
          <p:cNvSpPr>
            <a:spLocks noGrp="1"/>
          </p:cNvSpPr>
          <p:nvPr>
            <p:ph type="body" idx="1"/>
          </p:nvPr>
        </p:nvSpPr>
        <p:spPr/>
        <p:txBody>
          <a:bodyPr>
            <a:normAutofit fontScale="92500"/>
          </a:bodyPr>
          <a:lstStyle/>
          <a:p>
            <a:pPr eaLnBrk="1" fontAlgn="auto" hangingPunct="1">
              <a:spcBef>
                <a:spcPts val="0"/>
              </a:spcBef>
              <a:spcAft>
                <a:spcPts val="0"/>
              </a:spcAft>
              <a:defRPr/>
            </a:pPr>
            <a:r>
              <a:rPr lang="en-US" dirty="0"/>
              <a:t>Now let’s take a look at the other options covered by your plan. Lens options can improve the appearance, durability and/or function of your glasses. For example:</a:t>
            </a:r>
          </a:p>
          <a:p>
            <a:pPr eaLnBrk="1" fontAlgn="auto" hangingPunct="1">
              <a:spcBef>
                <a:spcPts val="0"/>
              </a:spcBef>
              <a:spcAft>
                <a:spcPts val="0"/>
              </a:spcAft>
              <a:defRPr/>
            </a:pPr>
            <a:endParaRPr lang="en-US" dirty="0"/>
          </a:p>
          <a:p>
            <a:pPr marL="176559" indent="-176559" eaLnBrk="1" fontAlgn="auto" hangingPunct="1">
              <a:spcBef>
                <a:spcPts val="0"/>
              </a:spcBef>
              <a:spcAft>
                <a:spcPts val="0"/>
              </a:spcAft>
              <a:buFont typeface="Arial" pitchFamily="34" charset="0"/>
              <a:buChar char="•"/>
              <a:defRPr/>
            </a:pPr>
            <a:r>
              <a:rPr lang="en-US" dirty="0"/>
              <a:t>Ultraviolet Coating.  This is a treatment that is applied to lenses to filter out harmful rays of the sun. It is recommended that glasses block 100% of both UVA and UVB rays to minimize eye damage from the sun’s rays.</a:t>
            </a:r>
          </a:p>
          <a:p>
            <a:pPr marL="176559" indent="-176559" eaLnBrk="1" fontAlgn="auto" hangingPunct="1">
              <a:spcBef>
                <a:spcPts val="0"/>
              </a:spcBef>
              <a:spcAft>
                <a:spcPts val="0"/>
              </a:spcAft>
              <a:buFont typeface="Arial" pitchFamily="34" charset="0"/>
              <a:buChar char="•"/>
              <a:defRPr/>
            </a:pPr>
            <a:r>
              <a:rPr lang="en-US" dirty="0"/>
              <a:t>Polycarbonate lenses. A lens material that is thinner, lighter, and more impact resistant than standard plastic. Polycarbonate lenses are the standard for children’s eyewear.</a:t>
            </a:r>
          </a:p>
          <a:p>
            <a:pPr marL="176559" indent="-176559" eaLnBrk="1" fontAlgn="auto" hangingPunct="1">
              <a:spcBef>
                <a:spcPts val="0"/>
              </a:spcBef>
              <a:spcAft>
                <a:spcPts val="0"/>
              </a:spcAft>
              <a:buFont typeface="Arial" pitchFamily="34" charset="0"/>
              <a:buChar char="•"/>
              <a:defRPr/>
            </a:pPr>
            <a:r>
              <a:rPr lang="en-US" dirty="0"/>
              <a:t>Progressive lenses. These lenses can be either bi-focal or multi-focal lenses with no visible lines where the lens power gradually changes from distance to near.</a:t>
            </a:r>
          </a:p>
          <a:p>
            <a:pPr marL="176559" indent="-176559" eaLnBrk="1" fontAlgn="auto" hangingPunct="1">
              <a:spcBef>
                <a:spcPts val="0"/>
              </a:spcBef>
              <a:spcAft>
                <a:spcPts val="0"/>
              </a:spcAft>
              <a:buFont typeface="Arial" pitchFamily="34" charset="0"/>
              <a:buChar char="•"/>
              <a:defRPr/>
            </a:pPr>
            <a:r>
              <a:rPr lang="en-US" dirty="0"/>
              <a:t>Scratch-resistant coating. This is a film or coating that protects lenses from scratching.</a:t>
            </a:r>
          </a:p>
          <a:p>
            <a:pPr marL="176559" indent="-176559" eaLnBrk="1" fontAlgn="auto" hangingPunct="1">
              <a:spcBef>
                <a:spcPts val="0"/>
              </a:spcBef>
              <a:spcAft>
                <a:spcPts val="0"/>
              </a:spcAft>
              <a:buFont typeface="Arial" pitchFamily="34" charset="0"/>
              <a:buChar char="•"/>
              <a:defRPr/>
            </a:pPr>
            <a:r>
              <a:rPr lang="en-US" dirty="0"/>
              <a:t>Anti-reflective coating. This is a lens treatment for your glasses that helps to reduce distracting glare and eye fatigue by reducing the amount of light reflecting off the lens surface and making the lenses appear clearer. Your eyes will also be more visible behind the lenses.</a:t>
            </a:r>
          </a:p>
          <a:p>
            <a:pPr marL="176559" indent="-176559" eaLnBrk="1" fontAlgn="auto" hangingPunct="1">
              <a:spcBef>
                <a:spcPts val="0"/>
              </a:spcBef>
              <a:spcAft>
                <a:spcPts val="0"/>
              </a:spcAft>
              <a:buFont typeface="Arial" pitchFamily="34" charset="0"/>
              <a:buChar char="•"/>
              <a:defRPr/>
            </a:pPr>
            <a:r>
              <a:rPr lang="en-US" dirty="0"/>
              <a:t>Photochromic. This refers to lenses that automatically change from clear to dark in the presence of ultraviolet (UV) radiation.</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Your coverage also includes a frame allowance of up to [$100] after the eyewear copay I mentioned earlier. Your allowance is up to [$70] at out-of-network providers and [$55] if you visit a Costco retailer.</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Additionally,  when you visit an in-network private practice provider and the frames you choose exceed the benefit allowance, you get 20% off the amount that exceeds your allowance.</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253956" name="Slide Number Placeholder 3">
            <a:extLst>
              <a:ext uri="{FF2B5EF4-FFF2-40B4-BE49-F238E27FC236}">
                <a16:creationId xmlns:a16="http://schemas.microsoft.com/office/drawing/2014/main" id="{E0D77A88-1A6F-420B-BAAC-D8BB308FDE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521677-7D61-46C2-9991-AB04E2F48178}" type="slidenum">
              <a:rPr kumimoji="0" lang="en-US"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a:extLst>
              <a:ext uri="{FF2B5EF4-FFF2-40B4-BE49-F238E27FC236}">
                <a16:creationId xmlns:a16="http://schemas.microsoft.com/office/drawing/2014/main" id="{56F18E46-0DB0-4750-BB3C-2D7B618DC3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es Placeholder 2">
            <a:extLst>
              <a:ext uri="{FF2B5EF4-FFF2-40B4-BE49-F238E27FC236}">
                <a16:creationId xmlns:a16="http://schemas.microsoft.com/office/drawing/2014/main" id="{71960A91-FFCF-43DA-BDD9-F6E8EBE17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cs typeface="Arial" panose="020B0604020202020204" pitchFamily="34" charset="0"/>
              </a:rPr>
              <a:t>Your plan also includes coverage for contact lenses – including the initial fitting and evaluation. A lens fitting will help to find the most appropriate contact lens for your optimal comfort and vision. </a:t>
            </a:r>
          </a:p>
          <a:p>
            <a:pPr eaLnBrk="1" hangingPunct="1">
              <a:spcBef>
                <a:spcPct val="0"/>
              </a:spcBef>
            </a:pPr>
            <a:endParaRPr lang="en-US" altLang="en-US">
              <a:latin typeface="Arial" panose="020B0604020202020204" pitchFamily="34" charset="0"/>
              <a:cs typeface="Arial" panose="020B0604020202020204" pitchFamily="34" charset="0"/>
            </a:endParaRPr>
          </a:p>
          <a:p>
            <a:pPr eaLnBrk="1" hangingPunct="1">
              <a:spcBef>
                <a:spcPct val="0"/>
              </a:spcBef>
            </a:pPr>
            <a:r>
              <a:rPr lang="en-US" altLang="en-US">
                <a:latin typeface="Arial" panose="020B0604020202020204" pitchFamily="34" charset="0"/>
                <a:cs typeface="Arial" panose="020B0604020202020204" pitchFamily="34" charset="0"/>
              </a:rPr>
              <a:t>You’ll receive a coverage allowance up to [$100]. Out-of-network charges will be higher.</a:t>
            </a:r>
          </a:p>
          <a:p>
            <a:pPr eaLnBrk="1" hangingPunct="1">
              <a:spcBef>
                <a:spcPct val="0"/>
              </a:spcBef>
            </a:pPr>
            <a:endParaRPr lang="en-US" altLang="en-US">
              <a:latin typeface="Arial" panose="020B0604020202020204" pitchFamily="34" charset="0"/>
              <a:cs typeface="Arial" panose="020B0604020202020204" pitchFamily="34" charset="0"/>
            </a:endParaRPr>
          </a:p>
          <a:p>
            <a:pPr eaLnBrk="1" hangingPunct="1">
              <a:spcBef>
                <a:spcPct val="0"/>
              </a:spcBef>
            </a:pPr>
            <a:r>
              <a:rPr lang="en-US" altLang="en-US">
                <a:latin typeface="Arial" panose="020B0604020202020204" pitchFamily="34" charset="0"/>
                <a:cs typeface="Arial" panose="020B0604020202020204" pitchFamily="34" charset="0"/>
              </a:rPr>
              <a:t>In addition, the plan includes discount for additional pairs of prescription glasses and non-prescription sunglasses so that every member of your family can benefit.</a:t>
            </a:r>
          </a:p>
          <a:p>
            <a:pPr eaLnBrk="1" hangingPunct="1">
              <a:spcBef>
                <a:spcPct val="0"/>
              </a:spcBef>
            </a:pPr>
            <a:endParaRPr lang="en-US" altLang="en-US">
              <a:latin typeface="Arial" panose="020B0604020202020204" pitchFamily="34" charset="0"/>
              <a:cs typeface="Arial" panose="020B0604020202020204" pitchFamily="34" charset="0"/>
            </a:endParaRPr>
          </a:p>
          <a:p>
            <a:pPr eaLnBrk="1" hangingPunct="1">
              <a:spcBef>
                <a:spcPct val="0"/>
              </a:spcBef>
            </a:pPr>
            <a:r>
              <a:rPr lang="en-US" altLang="en-US">
                <a:latin typeface="Arial" panose="020B0604020202020204" pitchFamily="34" charset="0"/>
                <a:cs typeface="Arial" panose="020B0604020202020204" pitchFamily="34" charset="0"/>
              </a:rPr>
              <a:t>You’ll even be eligible for savings of 40% - 50% off the national average price of traditional LASIK are available at over 1,000 locations across our nationwide network of laser vision correction providers. Contact QualSight LASIK at (877) 201-3602 for more information.</a:t>
            </a:r>
          </a:p>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256004" name="Slide Number Placeholder 3">
            <a:extLst>
              <a:ext uri="{FF2B5EF4-FFF2-40B4-BE49-F238E27FC236}">
                <a16:creationId xmlns:a16="http://schemas.microsoft.com/office/drawing/2014/main" id="{3B3B927E-2B49-4650-ABFA-AF97B22939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01573C-14E3-47DE-B85F-CC2A8B58C85E}" type="slidenum">
              <a:rPr kumimoji="0" lang="en-US" alt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ct val="0"/>
              </a:spcBef>
              <a:defRPr/>
            </a:pPr>
            <a:r>
              <a:rPr lang="en-US" sz="1200" dirty="0">
                <a:latin typeface="Arial" panose="020B0604020202020204" pitchFamily="34" charset="0"/>
                <a:ea typeface="MetLife Circular Light" charset="0"/>
                <a:cs typeface="MetLife Circular Light" charset="0"/>
              </a:rPr>
              <a:t>With your Superior Vision plan, you can choose from thousands of </a:t>
            </a:r>
            <a:r>
              <a:rPr lang="en-US" dirty="0">
                <a:latin typeface="Arial" panose="020B0604020202020204" pitchFamily="34" charset="0"/>
                <a:ea typeface="MetLife Circular Light" charset="0"/>
                <a:cs typeface="MetLife Circular Light" charset="0"/>
              </a:rPr>
              <a:t>private practice optometrists and ophthalmologists nationwide, as well as many large retail chain stores</a:t>
            </a:r>
            <a:r>
              <a:rPr lang="en-US" sz="1200" dirty="0">
                <a:latin typeface="Arial" panose="020B0604020202020204" pitchFamily="34" charset="0"/>
                <a:ea typeface="MetLife Circular Light" charset="0"/>
                <a:cs typeface="MetLife Circular Light" charset="0"/>
              </a:rPr>
              <a:t>. </a:t>
            </a:r>
          </a:p>
          <a:p>
            <a:pPr lvl="0">
              <a:spcBef>
                <a:spcPct val="0"/>
              </a:spcBef>
              <a:defRPr/>
            </a:pPr>
            <a:r>
              <a:rPr lang="en-US" sz="1200" dirty="0">
                <a:latin typeface="Arial" panose="020B0604020202020204" pitchFamily="34" charset="0"/>
                <a:ea typeface="MetLife Circular Light" charset="0"/>
                <a:cs typeface="MetLife Circular Light" charset="0"/>
              </a:rPr>
              <a:t>You can find the names, addresses, languages spoken and phone numbers of </a:t>
            </a:r>
            <a:r>
              <a:rPr lang="en-US" dirty="0">
                <a:latin typeface="Arial" panose="020B0604020202020204" pitchFamily="34" charset="0"/>
                <a:ea typeface="MetLife Circular Light" charset="0"/>
                <a:cs typeface="MetLife Circular Light" charset="0"/>
              </a:rPr>
              <a:t>in-network providers</a:t>
            </a:r>
            <a:r>
              <a:rPr lang="en-US" sz="1200" dirty="0">
                <a:latin typeface="Arial" panose="020B0604020202020204" pitchFamily="34" charset="0"/>
                <a:ea typeface="MetLife Circular Light" charset="0"/>
                <a:cs typeface="MetLife Circular Light" charset="0"/>
              </a:rPr>
              <a:t> by searching our online </a:t>
            </a:r>
            <a:r>
              <a:rPr lang="en-US" sz="1200" b="1" dirty="0">
                <a:latin typeface="Arial" panose="020B0604020202020204" pitchFamily="34" charset="0"/>
                <a:ea typeface="MetLife Circular Light" charset="0"/>
                <a:cs typeface="MetLife Circular Light" charset="0"/>
              </a:rPr>
              <a:t>Find an Eye Care Professional </a:t>
            </a:r>
            <a:r>
              <a:rPr lang="en-US" sz="1200" dirty="0">
                <a:latin typeface="Arial" panose="020B0604020202020204" pitchFamily="34" charset="0"/>
                <a:ea typeface="MetLife Circular Light" charset="0"/>
                <a:cs typeface="MetLife Circular Light" charset="0"/>
              </a:rPr>
              <a:t>directory.  </a:t>
            </a:r>
          </a:p>
          <a:p>
            <a:pPr lvl="0">
              <a:spcBef>
                <a:spcPct val="0"/>
              </a:spcBef>
              <a:defRPr/>
            </a:pPr>
            <a:r>
              <a:rPr lang="en-US" sz="1200" dirty="0">
                <a:latin typeface="Arial" panose="020B0604020202020204" pitchFamily="34" charset="0"/>
                <a:ea typeface="MetLife Circular Light" charset="0"/>
                <a:cs typeface="MetLife Circular Light" charset="0"/>
              </a:rPr>
              <a:t>(Click)You can find an eye care profession by going to superiorvision.com or clicking on the link in the slide.  </a:t>
            </a:r>
          </a:p>
          <a:p>
            <a:pPr lvl="0">
              <a:spcBef>
                <a:spcPct val="0"/>
              </a:spcBef>
              <a:defRPr/>
            </a:pPr>
            <a:r>
              <a:rPr lang="en-US" sz="1200" dirty="0">
                <a:latin typeface="Arial" panose="020B0604020202020204" pitchFamily="34" charset="0"/>
                <a:ea typeface="MetLife Circular Light" charset="0"/>
                <a:cs typeface="MetLife Circular Light" charset="0"/>
              </a:rPr>
              <a:t>(Click) Step 2 select </a:t>
            </a:r>
            <a:r>
              <a:rPr lang="en-US" dirty="0">
                <a:latin typeface="Arial" panose="020B0604020202020204" pitchFamily="34" charset="0"/>
                <a:ea typeface="MetLife Circular Light" charset="0"/>
                <a:cs typeface="MetLife Circular Light" charset="0"/>
              </a:rPr>
              <a:t>Find an Eye Care Professional </a:t>
            </a:r>
            <a:r>
              <a:rPr lang="en-US" sz="1200" dirty="0">
                <a:latin typeface="Arial" panose="020B0604020202020204" pitchFamily="34" charset="0"/>
                <a:ea typeface="MetLife Circular Light" charset="0"/>
                <a:cs typeface="MetLife Circular Light" charset="0"/>
              </a:rPr>
              <a:t>(Click) </a:t>
            </a:r>
          </a:p>
          <a:p>
            <a:pPr lvl="0">
              <a:spcBef>
                <a:spcPct val="0"/>
              </a:spcBef>
              <a:defRPr/>
            </a:pPr>
            <a:r>
              <a:rPr lang="en-US" sz="1200" dirty="0">
                <a:latin typeface="Arial" panose="020B0604020202020204" pitchFamily="34" charset="0"/>
                <a:ea typeface="MetLife Circular Light" charset="0"/>
                <a:cs typeface="MetLife Circular Light" charset="0"/>
              </a:rPr>
              <a:t>(Click) Step 3 You will then be able to search for a </a:t>
            </a:r>
            <a:r>
              <a:rPr lang="en-US" dirty="0">
                <a:latin typeface="Arial" panose="020B0604020202020204" pitchFamily="34" charset="0"/>
                <a:ea typeface="MetLife Circular Light" charset="0"/>
                <a:cs typeface="MetLife Circular Light" charset="0"/>
              </a:rPr>
              <a:t>vision</a:t>
            </a:r>
            <a:r>
              <a:rPr lang="en-US" sz="1200" dirty="0">
                <a:latin typeface="Arial" panose="020B0604020202020204" pitchFamily="34" charset="0"/>
                <a:ea typeface="MetLife Circular Light" charset="0"/>
                <a:cs typeface="MetLife Circular Light" charset="0"/>
              </a:rPr>
              <a:t> provider by Zip Code, City or State (Click) Select the “Insurance Through Your Employer” option. (Click) Pick the Superior National network. (Click) Choose your desired distance (radius) then Select the “Search” Button (Click).</a:t>
            </a:r>
          </a:p>
          <a:p>
            <a:pPr lvl="0">
              <a:spcBef>
                <a:spcPct val="0"/>
              </a:spcBef>
              <a:defRPr/>
            </a:pPr>
            <a:endParaRPr lang="en-US" sz="1200" dirty="0">
              <a:latin typeface="Arial" panose="020B0604020202020204" pitchFamily="34" charset="0"/>
              <a:ea typeface="MetLife Circular Light" charset="0"/>
              <a:cs typeface="MetLife Circular Light" charset="0"/>
            </a:endParaRPr>
          </a:p>
          <a:p>
            <a:pPr algn="ctr" eaLnBrk="1" hangingPunct="1">
              <a:spcBef>
                <a:spcPct val="0"/>
              </a:spcBef>
              <a:defRPr/>
            </a:pPr>
            <a:endParaRPr lang="en-US" altLang="en-US" sz="1200" dirty="0">
              <a:latin typeface="Arial" pitchFamily="34" charset="0"/>
            </a:endParaRPr>
          </a:p>
          <a:p>
            <a:pPr eaLnBrk="1" hangingPunct="1">
              <a:defRPr/>
            </a:pPr>
            <a:endParaRPr lang="en-US" altLang="en-US" dirty="0"/>
          </a:p>
          <a:p>
            <a:pPr eaLnBrk="1" hangingPunct="1">
              <a:defRPr/>
            </a:pPr>
            <a:endParaRPr lang="en-US" altLang="en-US" b="1" dirty="0">
              <a:solidFill>
                <a:srgbClr val="FC2602"/>
              </a:solidFill>
            </a:endParaRPr>
          </a:p>
          <a:p>
            <a:pPr eaLnBrk="1" hangingPunct="1">
              <a:defRPr/>
            </a:pPr>
            <a:endParaRPr lang="en-US" altLang="en-US" dirty="0"/>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AD15A5-6128-B84F-818D-8AA5BDD9AF9D}" type="slidenum">
              <a:rPr kumimoji="0" lang="en-US" sz="10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0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89176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3D752B-4229-4D24-ABE3-D90EF711488B}" type="slidenum">
              <a:rPr lang="en-US" smtClean="0"/>
              <a:pPr/>
              <a:t>78</a:t>
            </a:fld>
            <a:endParaRPr lang="en-US"/>
          </a:p>
        </p:txBody>
      </p:sp>
    </p:spTree>
    <p:extLst>
      <p:ext uri="{BB962C8B-B14F-4D97-AF65-F5344CB8AC3E}">
        <p14:creationId xmlns:p14="http://schemas.microsoft.com/office/powerpoint/2010/main" val="687956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You also have access to the following: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-24/7 Nurse 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 You can connect with a registered nurse who will answer your health questions anytime, day or night. They can help you decide where to go for care and find doctors and other care providers in your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-Building Healthy Families is Anthem’s next-generation maternal health program. </a:t>
            </a:r>
            <a:r>
              <a:rPr lang="en-US" sz="1100" b="0" i="0" dirty="0">
                <a:solidFill>
                  <a:srgbClr val="293F4D"/>
                </a:solidFill>
                <a:effectLst/>
                <a:highlight>
                  <a:srgbClr val="F3F4F6"/>
                </a:highlight>
                <a:latin typeface="source sans pro" panose="020B0503030403020204" pitchFamily="34" charset="0"/>
              </a:rPr>
              <a:t>It offers a complete end-to-end family creation program that recognizes every individual’s and/or family’s unique path to parenthood and supports them throughout each phase (pre-conception, maternity, parenthood) of their journey.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93F4D"/>
                </a:solidFill>
                <a:effectLst/>
                <a:highlight>
                  <a:srgbClr val="F3F4F6"/>
                </a:highlight>
                <a:latin typeface="source sans pro" panose="020B0503030403020204" pitchFamily="34" charset="0"/>
              </a:rPr>
              <a:t>-EWBR uses cognitive behavioral therapy to help you through life’s hurdles. The self-paced programs use a comprehensive assessment to provide a snapshot of areas that you may be struggling in. From this, you may choose programs best suited to your needs. Through this program, you may select a family member or friend to be a teammate and help you with accountability or reassurance when you need it most! </a:t>
            </a:r>
            <a:endParaRPr lang="en-US" sz="9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99692-7C9B-AD42-B65C-B0137A9554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5934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etLife Circular Light" panose="020B0404020101020102" pitchFamily="34" charset="0"/>
                <a:cs typeface="Arial" panose="020B0604020202020204" pitchFamily="34" charset="0"/>
              </a:rPr>
              <a:t>First of all….who is qualified to enroll in an HSA?  </a:t>
            </a:r>
          </a:p>
          <a:p>
            <a:pPr>
              <a:spcBef>
                <a:spcPct val="0"/>
              </a:spcBef>
            </a:pPr>
            <a:r>
              <a:rPr lang="en-US" altLang="en-US" dirty="0">
                <a:latin typeface="Arial" panose="020B0604020202020204" pitchFamily="34" charset="0"/>
                <a:cs typeface="Arial" panose="020B0604020202020204" pitchFamily="34" charset="0"/>
              </a:rPr>
              <a:t>–– You need to be covered under the </a:t>
            </a:r>
            <a:r>
              <a:rPr lang="en-US" altLang="en-US" u="sng" dirty="0">
                <a:latin typeface="Arial" panose="020B0604020202020204" pitchFamily="34" charset="0"/>
                <a:cs typeface="Arial" panose="020B0604020202020204" pitchFamily="34" charset="0"/>
              </a:rPr>
              <a:t>&lt;Enter Plan Name&gt;</a:t>
            </a:r>
            <a:r>
              <a:rPr lang="en-US" altLang="en-US" dirty="0">
                <a:latin typeface="Arial" panose="020B0604020202020204" pitchFamily="34" charset="0"/>
                <a:cs typeface="Arial" panose="020B0604020202020204" pitchFamily="34" charset="0"/>
              </a:rPr>
              <a:t>as of the first day of the month in which the HSA is established.</a:t>
            </a:r>
            <a:endParaRPr lang="en-US" altLang="en-US" dirty="0">
              <a:latin typeface="Arial" panose="020B0604020202020204" pitchFamily="34" charset="0"/>
              <a:ea typeface="Arial" panose="020B0604020202020204" pitchFamily="34" charset="0"/>
              <a:cs typeface="Times New Roman" panose="02020603050405020304" pitchFamily="18" charset="0"/>
            </a:endParaRPr>
          </a:p>
          <a:p>
            <a:pPr>
              <a:spcBef>
                <a:spcPct val="0"/>
              </a:spcBef>
            </a:pPr>
            <a:r>
              <a:rPr lang="en-US" altLang="en-US" dirty="0">
                <a:latin typeface="Arial" panose="020B0604020202020204" pitchFamily="34" charset="0"/>
                <a:cs typeface="Arial" panose="020B0604020202020204" pitchFamily="34" charset="0"/>
              </a:rPr>
              <a:t>–– Not covered by any other health plan that is not a High Deductible Health Plan (including Tricare).</a:t>
            </a:r>
          </a:p>
          <a:p>
            <a:pPr>
              <a:spcBef>
                <a:spcPct val="0"/>
              </a:spcBef>
            </a:pPr>
            <a:r>
              <a:rPr lang="en-US" altLang="en-US" dirty="0">
                <a:latin typeface="Arial" panose="020B0604020202020204" pitchFamily="34" charset="0"/>
                <a:cs typeface="Arial" panose="020B0604020202020204" pitchFamily="34" charset="0"/>
              </a:rPr>
              <a:t>–– Not enrolled in Medicare benefits.</a:t>
            </a:r>
          </a:p>
          <a:p>
            <a:pPr>
              <a:spcBef>
                <a:spcPct val="0"/>
              </a:spcBef>
            </a:pPr>
            <a:r>
              <a:rPr lang="en-US" altLang="en-US" dirty="0">
                <a:latin typeface="Arial" panose="020B0604020202020204" pitchFamily="34" charset="0"/>
                <a:cs typeface="Arial" panose="020B0604020202020204" pitchFamily="34" charset="0"/>
              </a:rPr>
              <a:t>–– Not claimed as a dependent on another person’s tax return.</a:t>
            </a:r>
          </a:p>
          <a:p>
            <a:endParaRPr lang="en-US" dirty="0"/>
          </a:p>
        </p:txBody>
      </p:sp>
      <p:sp>
        <p:nvSpPr>
          <p:cNvPr id="4" name="Slide Number Placeholder 3"/>
          <p:cNvSpPr>
            <a:spLocks noGrp="1"/>
          </p:cNvSpPr>
          <p:nvPr>
            <p:ph type="sldNum" sz="quarter" idx="5"/>
          </p:nvPr>
        </p:nvSpPr>
        <p:spPr/>
        <p:txBody>
          <a:bodyPr/>
          <a:lstStyle/>
          <a:p>
            <a:fld id="{EA3D752B-4229-4D24-ABE3-D90EF711488B}" type="slidenum">
              <a:rPr lang="en-US" smtClean="0"/>
              <a:pPr/>
              <a:t>10</a:t>
            </a:fld>
            <a:endParaRPr lang="en-US"/>
          </a:p>
        </p:txBody>
      </p:sp>
    </p:spTree>
    <p:extLst>
      <p:ext uri="{BB962C8B-B14F-4D97-AF65-F5344CB8AC3E}">
        <p14:creationId xmlns:p14="http://schemas.microsoft.com/office/powerpoint/2010/main" val="139723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138">
              <a:spcBef>
                <a:spcPct val="0"/>
              </a:spcBef>
            </a:pPr>
            <a:r>
              <a:rPr lang="en-GB" altLang="en-US" dirty="0">
                <a:latin typeface="MetLife Circular Light" panose="020B0404020101020102" pitchFamily="34" charset="0"/>
                <a:cs typeface="Arial" panose="020B0604020202020204" pitchFamily="34" charset="0"/>
              </a:rPr>
              <a:t>Keep in mind not only do you have up to 30% more purchasing power with pre-tax money but contributing to an HSA lowers your taxable income too. </a:t>
            </a:r>
          </a:p>
          <a:p>
            <a:pPr marL="465138" eaLnBrk="1" hangingPunct="1">
              <a:spcBef>
                <a:spcPct val="0"/>
              </a:spcBef>
            </a:pPr>
            <a:endParaRPr lang="en-US" altLang="en-US" dirty="0">
              <a:solidFill>
                <a:srgbClr val="000000"/>
              </a:solidFill>
              <a:latin typeface="Arial" panose="020B0604020202020204" pitchFamily="34" charset="0"/>
              <a:cs typeface="Arial" panose="020B0604020202020204" pitchFamily="34" charset="0"/>
            </a:endParaRPr>
          </a:p>
          <a:p>
            <a:pPr marL="465138" eaLnBrk="1" hangingPunct="1">
              <a:spcBef>
                <a:spcPct val="0"/>
              </a:spcBef>
            </a:pPr>
            <a:r>
              <a:rPr lang="en-US" altLang="en-US" dirty="0">
                <a:solidFill>
                  <a:srgbClr val="000000"/>
                </a:solidFill>
                <a:latin typeface="Arial" panose="020B0604020202020204" pitchFamily="34" charset="0"/>
                <a:cs typeface="Arial" panose="020B0604020202020204" pitchFamily="34" charset="0"/>
              </a:rPr>
              <a:t>HSA savings can earn interest. The current annual percentage rates of interest can be viewed online in your account. MetLife’s interest rate on HSA cash savings is 2-3X the industry average. You can see more details in the Participant Portal.</a:t>
            </a:r>
          </a:p>
          <a:p>
            <a:pPr marL="465138" eaLnBrk="1" hangingPunct="1">
              <a:spcBef>
                <a:spcPct val="0"/>
              </a:spcBef>
            </a:pPr>
            <a:endParaRPr lang="en-US" altLang="en-US" dirty="0">
              <a:solidFill>
                <a:srgbClr val="000000"/>
              </a:solidFill>
              <a:latin typeface="Arial" panose="020B0604020202020204" pitchFamily="34" charset="0"/>
              <a:cs typeface="Arial" panose="020B0604020202020204" pitchFamily="34" charset="0"/>
            </a:endParaRPr>
          </a:p>
          <a:p>
            <a:pPr marL="465138" eaLnBrk="1" hangingPunct="1">
              <a:spcBef>
                <a:spcPct val="0"/>
              </a:spcBef>
            </a:pPr>
            <a:r>
              <a:rPr lang="en-US" altLang="en-US" dirty="0">
                <a:latin typeface="Arial" panose="020B0604020202020204" pitchFamily="34" charset="0"/>
                <a:cs typeface="Arial" panose="020B0604020202020204" pitchFamily="34" charset="0"/>
              </a:rPr>
              <a:t>Once your HSA cash account balance reaches &lt;</a:t>
            </a:r>
            <a:r>
              <a:rPr lang="en-US" altLang="en-US" b="1" u="sng" dirty="0">
                <a:latin typeface="Arial" panose="020B0604020202020204" pitchFamily="34" charset="0"/>
                <a:cs typeface="Arial" panose="020B0604020202020204" pitchFamily="34" charset="0"/>
              </a:rPr>
              <a:t>$2000&gt;</a:t>
            </a:r>
            <a:r>
              <a:rPr lang="en-US" altLang="en-US" u="sng"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you can transfer funds above that amount into an HSA investment account. You can choose from a selection of mutual funds and setup an investment allocation model for future transfers like you would for a 401k plan.  </a:t>
            </a:r>
            <a:endParaRPr lang="en-US" altLang="en-US" dirty="0">
              <a:latin typeface="Arial" panose="020B0604020202020204" pitchFamily="34" charset="0"/>
              <a:ea typeface="Arial" panose="020B0604020202020204" pitchFamily="34" charset="0"/>
              <a:cs typeface="Times New Roman" panose="02020603050405020304" pitchFamily="18" charset="0"/>
            </a:endParaRPr>
          </a:p>
          <a:p>
            <a:pPr marL="465138" eaLnBrk="1" hangingPunct="1">
              <a:spcBef>
                <a:spcPct val="0"/>
              </a:spcBef>
            </a:pPr>
            <a:endParaRPr lang="en-GB" altLang="en-US" dirty="0">
              <a:latin typeface="MetLife Circular Light" panose="020B0404020101020102" pitchFamily="34" charset="0"/>
              <a:cs typeface="Arial" panose="020B0604020202020204" pitchFamily="34" charset="0"/>
            </a:endParaRPr>
          </a:p>
          <a:p>
            <a:pPr marL="465138" eaLnBrk="1" hangingPunct="1">
              <a:spcBef>
                <a:spcPct val="0"/>
              </a:spcBef>
            </a:pPr>
            <a:endParaRPr lang="en-GB" altLang="en-US" dirty="0">
              <a:latin typeface="MetLife Circular Light" panose="020B0404020101020102" pitchFamily="34" charset="0"/>
              <a:cs typeface="Arial" panose="020B0604020202020204" pitchFamily="34" charset="0"/>
            </a:endParaRPr>
          </a:p>
          <a:p>
            <a:pPr marL="465138" eaLnBrk="1" hangingPunct="1">
              <a:spcBef>
                <a:spcPct val="0"/>
              </a:spcBef>
            </a:pPr>
            <a:endParaRPr lang="en-GB" altLang="en-US" dirty="0">
              <a:latin typeface="MetLife Circular Light" panose="020B0404020101020102" pitchFamily="34" charset="0"/>
              <a:cs typeface="Arial" panose="020B0604020202020204" pitchFamily="34" charset="0"/>
            </a:endParaRPr>
          </a:p>
          <a:p>
            <a:pPr marL="465138" eaLnBrk="1" hangingPunct="1">
              <a:spcBef>
                <a:spcPct val="0"/>
              </a:spcBef>
            </a:pPr>
            <a:endParaRPr lang="en-GB" altLang="en-US" dirty="0">
              <a:latin typeface="MetLife Circular Light" panose="020B0404020101020102" pitchFamily="34" charset="0"/>
              <a:cs typeface="Arial" panose="020B0604020202020204" pitchFamily="34" charset="0"/>
            </a:endParaRPr>
          </a:p>
          <a:p>
            <a:pPr marL="465138" eaLnBrk="1" hangingPunct="1">
              <a:spcBef>
                <a:spcPct val="0"/>
              </a:spcBef>
            </a:pPr>
            <a:endParaRPr lang="en-GB" altLang="en-US" dirty="0">
              <a:latin typeface="MetLife Circular Light" panose="020B0404020101020102" pitchFamily="34" charset="0"/>
              <a:cs typeface="Arial" panose="020B0604020202020204" pitchFamily="34" charset="0"/>
            </a:endParaRPr>
          </a:p>
          <a:p>
            <a:pPr marL="465138" eaLnBrk="1" hangingPunct="1">
              <a:spcBef>
                <a:spcPct val="0"/>
              </a:spcBef>
            </a:pPr>
            <a:endParaRPr lang="en-GB" altLang="en-US" dirty="0">
              <a:latin typeface="MetLife Circular Light" panose="020B0404020101020102"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A3D752B-4229-4D24-ABE3-D90EF711488B}" type="slidenum">
              <a:rPr lang="en-US" smtClean="0"/>
              <a:pPr/>
              <a:t>11</a:t>
            </a:fld>
            <a:endParaRPr lang="en-US"/>
          </a:p>
        </p:txBody>
      </p:sp>
    </p:spTree>
    <p:extLst>
      <p:ext uri="{BB962C8B-B14F-4D97-AF65-F5344CB8AC3E}">
        <p14:creationId xmlns:p14="http://schemas.microsoft.com/office/powerpoint/2010/main" val="1863163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latin typeface="MetLife Circular Light" panose="020B0404020101020102" pitchFamily="34" charset="0"/>
                <a:cs typeface="Arial" panose="020B0604020202020204" pitchFamily="34" charset="0"/>
              </a:rPr>
              <a:t>This slide shows just a few of the qualified expenses under the HSA…such as hospital expenses, dental and vision and even medical insurance premiums for members over the age of 65.</a:t>
            </a:r>
          </a:p>
          <a:p>
            <a:pPr eaLnBrk="1" hangingPunct="1">
              <a:spcBef>
                <a:spcPct val="0"/>
              </a:spcBef>
            </a:pPr>
            <a:endParaRPr lang="en-GB" altLang="en-US" dirty="0">
              <a:latin typeface="MetLife Circular Light" panose="020B0404020101020102" pitchFamily="34" charset="0"/>
              <a:cs typeface="Arial" panose="020B0604020202020204" pitchFamily="34" charset="0"/>
            </a:endParaRPr>
          </a:p>
          <a:p>
            <a:pPr eaLnBrk="1" hangingPunct="1">
              <a:spcBef>
                <a:spcPct val="0"/>
              </a:spcBef>
            </a:pPr>
            <a:r>
              <a:rPr lang="en-GB" altLang="en-US" dirty="0">
                <a:latin typeface="MetLife Circular Light" panose="020B0404020101020102" pitchFamily="34" charset="0"/>
                <a:cs typeface="Arial" panose="020B0604020202020204" pitchFamily="34" charset="0"/>
              </a:rPr>
              <a:t>The portal has more examples of qualified expenses or to see the full list you can log onto the IRS website and look at publication 502.</a:t>
            </a:r>
          </a:p>
          <a:p>
            <a:endParaRPr lang="en-US" dirty="0"/>
          </a:p>
        </p:txBody>
      </p:sp>
      <p:sp>
        <p:nvSpPr>
          <p:cNvPr id="4" name="Slide Number Placeholder 3"/>
          <p:cNvSpPr>
            <a:spLocks noGrp="1"/>
          </p:cNvSpPr>
          <p:nvPr>
            <p:ph type="sldNum" sz="quarter" idx="5"/>
          </p:nvPr>
        </p:nvSpPr>
        <p:spPr/>
        <p:txBody>
          <a:bodyPr/>
          <a:lstStyle/>
          <a:p>
            <a:fld id="{EA3D752B-4229-4D24-ABE3-D90EF711488B}" type="slidenum">
              <a:rPr lang="en-US" smtClean="0"/>
              <a:pPr/>
              <a:t>12</a:t>
            </a:fld>
            <a:endParaRPr lang="en-US"/>
          </a:p>
        </p:txBody>
      </p:sp>
    </p:spTree>
    <p:extLst>
      <p:ext uri="{BB962C8B-B14F-4D97-AF65-F5344CB8AC3E}">
        <p14:creationId xmlns:p14="http://schemas.microsoft.com/office/powerpoint/2010/main" val="314261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275" eaLnBrk="1" hangingPunct="1">
              <a:spcBef>
                <a:spcPct val="0"/>
              </a:spcBef>
            </a:pPr>
            <a:r>
              <a:rPr lang="en-US" altLang="en-US" dirty="0">
                <a:solidFill>
                  <a:srgbClr val="000000"/>
                </a:solidFill>
                <a:latin typeface="MetLife Circular Light" panose="020B0404020101020102" pitchFamily="34" charset="0"/>
                <a:cs typeface="Arial" panose="020B0604020202020204" pitchFamily="34" charset="0"/>
              </a:rPr>
              <a:t>Once you are enrolled you will receive an envelope with 2 debit cards. They will arrive in a white envelope with the MetLife name. </a:t>
            </a:r>
          </a:p>
          <a:p>
            <a:pPr defTabSz="930275" eaLnBrk="1" hangingPunct="1">
              <a:spcBef>
                <a:spcPct val="0"/>
              </a:spcBef>
            </a:pPr>
            <a:endParaRPr lang="en-US" altLang="en-US" dirty="0">
              <a:solidFill>
                <a:srgbClr val="000000"/>
              </a:solidFill>
              <a:latin typeface="MetLife Circular Light" panose="020B0404020101020102" pitchFamily="34" charset="0"/>
              <a:cs typeface="Arial" panose="020B0604020202020204" pitchFamily="34" charset="0"/>
            </a:endParaRPr>
          </a:p>
          <a:p>
            <a:pPr defTabSz="930275" eaLnBrk="1" hangingPunct="1">
              <a:spcBef>
                <a:spcPct val="0"/>
              </a:spcBef>
            </a:pPr>
            <a:r>
              <a:rPr lang="en-US" altLang="en-US" dirty="0">
                <a:solidFill>
                  <a:srgbClr val="000000"/>
                </a:solidFill>
                <a:latin typeface="MetLife Circular Light" panose="020B0404020101020102" pitchFamily="34" charset="0"/>
                <a:cs typeface="Arial" panose="020B0604020202020204" pitchFamily="34" charset="0"/>
              </a:rPr>
              <a:t>Additional cards can be ordered thru the portal.  The cost is $5.00 for every 2 cards.   These cards are good for 3 years so keep them safe! </a:t>
            </a:r>
          </a:p>
          <a:p>
            <a:pPr defTabSz="930275" eaLnBrk="1" hangingPunct="1">
              <a:spcBef>
                <a:spcPct val="0"/>
              </a:spcBef>
            </a:pPr>
            <a:endParaRPr lang="en-US" altLang="en-US" dirty="0">
              <a:solidFill>
                <a:srgbClr val="000000"/>
              </a:solidFill>
              <a:latin typeface="MetLife Circular Light" panose="020B0404020101020102" pitchFamily="34" charset="0"/>
              <a:cs typeface="Arial" panose="020B0604020202020204" pitchFamily="34" charset="0"/>
            </a:endParaRPr>
          </a:p>
          <a:p>
            <a:pPr defTabSz="930275" eaLnBrk="1" hangingPunct="1">
              <a:spcBef>
                <a:spcPct val="0"/>
              </a:spcBef>
            </a:pPr>
            <a:r>
              <a:rPr lang="en-US" altLang="en-US" u="sng" dirty="0">
                <a:solidFill>
                  <a:srgbClr val="000000"/>
                </a:solidFill>
                <a:latin typeface="MetLife Circular Light" panose="020B0404020101020102" pitchFamily="34" charset="0"/>
                <a:cs typeface="Arial" panose="020B0604020202020204" pitchFamily="34" charset="0"/>
              </a:rPr>
              <a:t>Be sure to keep your receipts for your Health Care FSA expenses. Unlike an HSA, the IRS requires that all transactions be substantiated, so keep them in a safe place and we will communicate to you if a receipt is needed. You can simply upload directly to the participant portal.</a:t>
            </a:r>
          </a:p>
          <a:p>
            <a:endParaRPr lang="en-US" dirty="0"/>
          </a:p>
        </p:txBody>
      </p:sp>
      <p:sp>
        <p:nvSpPr>
          <p:cNvPr id="4" name="Slide Number Placeholder 3"/>
          <p:cNvSpPr>
            <a:spLocks noGrp="1"/>
          </p:cNvSpPr>
          <p:nvPr>
            <p:ph type="sldNum" sz="quarter" idx="5"/>
          </p:nvPr>
        </p:nvSpPr>
        <p:spPr/>
        <p:txBody>
          <a:bodyPr/>
          <a:lstStyle/>
          <a:p>
            <a:fld id="{EA3D752B-4229-4D24-ABE3-D90EF711488B}" type="slidenum">
              <a:rPr lang="en-US" smtClean="0"/>
              <a:pPr/>
              <a:t>13</a:t>
            </a:fld>
            <a:endParaRPr lang="en-US" dirty="0"/>
          </a:p>
        </p:txBody>
      </p:sp>
    </p:spTree>
    <p:extLst>
      <p:ext uri="{BB962C8B-B14F-4D97-AF65-F5344CB8AC3E}">
        <p14:creationId xmlns:p14="http://schemas.microsoft.com/office/powerpoint/2010/main" val="4266712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t="3421"/>
          <a:stretch/>
        </p:blipFill>
        <p:spPr>
          <a:xfrm>
            <a:off x="447676" y="381000"/>
            <a:ext cx="8229600" cy="5934074"/>
          </a:xfrm>
          <a:prstGeom prst="rect">
            <a:avLst/>
          </a:prstGeom>
        </p:spPr>
      </p:pic>
      <p:sp>
        <p:nvSpPr>
          <p:cNvPr id="5" name="Freeform 4"/>
          <p:cNvSpPr>
            <a:spLocks/>
          </p:cNvSpPr>
          <p:nvPr userDrawn="1"/>
        </p:nvSpPr>
        <p:spPr>
          <a:xfrm>
            <a:off x="857250" y="677703"/>
            <a:ext cx="7406640" cy="5340668"/>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solidFill>
            <a:schemeClr val="tx2">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857251" y="2476500"/>
            <a:ext cx="7820024" cy="1905001"/>
          </a:xfrm>
          <a:prstGeom prst="rect">
            <a:avLst/>
          </a:prstGeom>
        </p:spPr>
        <p:txBody>
          <a:bodyPr anchor="ctr" anchorCtr="0"/>
          <a:lstStyle>
            <a:lvl1pPr>
              <a:lnSpc>
                <a:spcPts val="5000"/>
              </a:lnSpc>
              <a:defRPr sz="4800"/>
            </a:lvl1pPr>
          </a:lstStyle>
          <a:p>
            <a:r>
              <a:rPr lang="en-US"/>
              <a:t>CLICK TO EDIT MASTER TITLE STYLE</a:t>
            </a:r>
          </a:p>
        </p:txBody>
      </p:sp>
      <p:sp>
        <p:nvSpPr>
          <p:cNvPr id="8" name="TextBox 7"/>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spTree>
    <p:extLst>
      <p:ext uri="{BB962C8B-B14F-4D97-AF65-F5344CB8AC3E}">
        <p14:creationId xmlns:p14="http://schemas.microsoft.com/office/powerpoint/2010/main" val="3641925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2 page Image Layout - Title, tex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4558174" y="0"/>
            <a:ext cx="4585826" cy="6210300"/>
          </a:xfrm>
          <a:solidFill>
            <a:schemeClr val="bg1">
              <a:lumMod val="95000"/>
            </a:schemeClr>
          </a:solidFill>
        </p:spPr>
        <p:txBody>
          <a:bodyPr rtlCol="0" anchor="ctr">
            <a:noAutofit/>
          </a:bodyPr>
          <a:lstStyle>
            <a:lvl1pPr algn="ctr">
              <a:defRPr sz="5400" b="0" i="0">
                <a:solidFill>
                  <a:schemeClr val="bg1">
                    <a:lumMod val="85000"/>
                  </a:schemeClr>
                </a:solidFill>
                <a:latin typeface="+mn-lt"/>
                <a:cs typeface="Arial" charset="0"/>
              </a:defRPr>
            </a:lvl1pPr>
          </a:lstStyle>
          <a:p>
            <a:pPr lvl="0"/>
            <a:r>
              <a:rPr lang="en-US" noProof="0"/>
              <a:t>Click icon to add picture</a:t>
            </a:r>
          </a:p>
        </p:txBody>
      </p:sp>
      <p:sp>
        <p:nvSpPr>
          <p:cNvPr id="2" name="Title 1"/>
          <p:cNvSpPr>
            <a:spLocks noGrp="1"/>
          </p:cNvSpPr>
          <p:nvPr>
            <p:ph type="title"/>
          </p:nvPr>
        </p:nvSpPr>
        <p:spPr>
          <a:xfrm>
            <a:off x="457200" y="457200"/>
            <a:ext cx="3840480" cy="448056"/>
          </a:xfrm>
        </p:spPr>
        <p:txBody>
          <a:bodyPr/>
          <a:lstStyle>
            <a:lvl1pPr>
              <a:defRPr>
                <a:solidFill>
                  <a:schemeClr val="accent1"/>
                </a:solidFill>
              </a:defRPr>
            </a:lvl1pPr>
          </a:lstStyle>
          <a:p>
            <a:r>
              <a:rPr lang="en-US"/>
              <a:t>Click to edit Master title style</a:t>
            </a:r>
          </a:p>
        </p:txBody>
      </p:sp>
      <p:sp>
        <p:nvSpPr>
          <p:cNvPr id="4" name="Content Placeholder 3"/>
          <p:cNvSpPr>
            <a:spLocks noGrp="1"/>
          </p:cNvSpPr>
          <p:nvPr>
            <p:ph sz="quarter" idx="10"/>
          </p:nvPr>
        </p:nvSpPr>
        <p:spPr>
          <a:xfrm>
            <a:off x="457200" y="1143000"/>
            <a:ext cx="3840480" cy="5029200"/>
          </a:xfrm>
        </p:spPr>
        <p:txBody>
          <a:bodyPr/>
          <a:lstStyle>
            <a:lvl1pPr>
              <a:defRPr sz="1500"/>
            </a:lvl1pPr>
            <a:lvl2pPr>
              <a:defRPr sz="1350"/>
            </a:lvl2pPr>
            <a:lvl3pPr>
              <a:defRPr sz="1200"/>
            </a:lvl3pPr>
            <a:lvl4pPr>
              <a:defRPr sz="1350"/>
            </a:lvl4pPr>
            <a:lvl5pPr>
              <a:defRPr sz="1350"/>
            </a:lvl5pPr>
          </a:lstStyle>
          <a:p>
            <a:pPr lvl="0"/>
            <a:r>
              <a:rPr lang="en-US"/>
              <a:t>Click to edit Master text styles</a:t>
            </a:r>
          </a:p>
          <a:p>
            <a:pPr lvl="1"/>
            <a:r>
              <a:rPr lang="en-US"/>
              <a:t>Second level</a:t>
            </a:r>
          </a:p>
          <a:p>
            <a:pPr lvl="2"/>
            <a:r>
              <a:rPr lang="en-US"/>
              <a:t>Third level</a:t>
            </a:r>
          </a:p>
        </p:txBody>
      </p:sp>
      <p:sp>
        <p:nvSpPr>
          <p:cNvPr id="9" name="Text Placeholder 3"/>
          <p:cNvSpPr>
            <a:spLocks noGrp="1"/>
          </p:cNvSpPr>
          <p:nvPr>
            <p:ph type="body" sz="quarter" idx="12"/>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10" name="Text Placeholder 6"/>
          <p:cNvSpPr>
            <a:spLocks noGrp="1"/>
          </p:cNvSpPr>
          <p:nvPr>
            <p:ph type="body" sz="quarter" idx="13"/>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63851294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 page image, Title, Head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3840480" cy="448056"/>
          </a:xfrm>
        </p:spPr>
        <p:txBody>
          <a:bodyPr/>
          <a:lstStyle>
            <a:lvl1pPr>
              <a:defRPr>
                <a:solidFill>
                  <a:schemeClr val="accent1"/>
                </a:solidFill>
              </a:defRPr>
            </a:lvl1pPr>
          </a:lstStyle>
          <a:p>
            <a:r>
              <a:rPr lang="en-US"/>
              <a:t>Click to edit Master title style</a:t>
            </a:r>
          </a:p>
        </p:txBody>
      </p:sp>
      <p:sp>
        <p:nvSpPr>
          <p:cNvPr id="4" name="Content Placeholder 3"/>
          <p:cNvSpPr>
            <a:spLocks noGrp="1"/>
          </p:cNvSpPr>
          <p:nvPr>
            <p:ph sz="quarter" idx="10"/>
          </p:nvPr>
        </p:nvSpPr>
        <p:spPr>
          <a:xfrm>
            <a:off x="457200" y="1143000"/>
            <a:ext cx="3840480" cy="5029200"/>
          </a:xfrm>
        </p:spPr>
        <p:txBody>
          <a:bodyPr/>
          <a:lstStyle>
            <a:lvl1pPr>
              <a:defRPr sz="1500" b="1" i="0">
                <a:solidFill>
                  <a:schemeClr val="tx2"/>
                </a:solidFill>
                <a:latin typeface="+mn-lt"/>
                <a:cs typeface="Arial" charset="0"/>
              </a:defRPr>
            </a:lvl1pPr>
            <a:lvl2pPr marL="0" indent="0">
              <a:spcBef>
                <a:spcPts val="900"/>
              </a:spcBef>
              <a:buFontTx/>
              <a:buNone/>
              <a:defRPr sz="1500">
                <a:latin typeface="+mn-lt"/>
              </a:defRPr>
            </a:lvl2pPr>
            <a:lvl3pPr marL="150019" indent="-150019">
              <a:spcBef>
                <a:spcPts val="450"/>
              </a:spcBef>
              <a:buFont typeface="Arial"/>
              <a:buChar char="•"/>
              <a:defRPr sz="1350">
                <a:latin typeface="+mn-lt"/>
              </a:defRPr>
            </a:lvl3pPr>
            <a:lvl4pPr marL="298847" indent="-150019">
              <a:buFont typeface="Lucida Grande"/>
              <a:buChar char="-"/>
              <a:defRPr sz="1200">
                <a:latin typeface="+mn-lt"/>
              </a:defRPr>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Picture Placeholder 5"/>
          <p:cNvSpPr>
            <a:spLocks noGrp="1"/>
          </p:cNvSpPr>
          <p:nvPr>
            <p:ph type="pic" sz="quarter" idx="11"/>
          </p:nvPr>
        </p:nvSpPr>
        <p:spPr>
          <a:xfrm>
            <a:off x="4558174" y="0"/>
            <a:ext cx="4585826" cy="6210300"/>
          </a:xfrm>
          <a:solidFill>
            <a:schemeClr val="bg1">
              <a:lumMod val="95000"/>
            </a:schemeClr>
          </a:solidFill>
        </p:spPr>
        <p:txBody>
          <a:bodyPr rtlCol="0" anchor="ctr">
            <a:noAutofit/>
          </a:bodyPr>
          <a:lstStyle>
            <a:lvl1pPr algn="ctr">
              <a:defRPr sz="7200" b="0" i="0">
                <a:solidFill>
                  <a:schemeClr val="bg1">
                    <a:lumMod val="85000"/>
                  </a:schemeClr>
                </a:solidFill>
                <a:latin typeface="+mn-lt"/>
                <a:cs typeface="Arial" charset="0"/>
              </a:defRPr>
            </a:lvl1pPr>
          </a:lstStyle>
          <a:p>
            <a:pPr lvl="0"/>
            <a:r>
              <a:rPr lang="en-US" noProof="0"/>
              <a:t>Click icon to add picture</a:t>
            </a:r>
          </a:p>
        </p:txBody>
      </p:sp>
      <p:sp>
        <p:nvSpPr>
          <p:cNvPr id="9" name="Text Placeholder 3"/>
          <p:cNvSpPr>
            <a:spLocks noGrp="1"/>
          </p:cNvSpPr>
          <p:nvPr>
            <p:ph type="body" sz="quarter" idx="12"/>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10" name="Text Placeholder 6"/>
          <p:cNvSpPr>
            <a:spLocks noGrp="1"/>
          </p:cNvSpPr>
          <p:nvPr>
            <p:ph type="body" sz="quarter" idx="13"/>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91527789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ull page image layout">
    <p:spTree>
      <p:nvGrpSpPr>
        <p:cNvPr id="1" name=""/>
        <p:cNvGrpSpPr/>
        <p:nvPr/>
      </p:nvGrpSpPr>
      <p:grpSpPr>
        <a:xfrm>
          <a:off x="0" y="0"/>
          <a:ext cx="0" cy="0"/>
          <a:chOff x="0" y="0"/>
          <a:chExt cx="0" cy="0"/>
        </a:xfrm>
      </p:grpSpPr>
      <p:sp>
        <p:nvSpPr>
          <p:cNvPr id="2" name="Picture Placeholder 5"/>
          <p:cNvSpPr>
            <a:spLocks noGrp="1"/>
          </p:cNvSpPr>
          <p:nvPr>
            <p:ph type="pic" sz="quarter" idx="11"/>
          </p:nvPr>
        </p:nvSpPr>
        <p:spPr>
          <a:xfrm>
            <a:off x="0" y="0"/>
            <a:ext cx="9144000" cy="6858000"/>
          </a:xfrm>
          <a:solidFill>
            <a:schemeClr val="bg1">
              <a:lumMod val="95000"/>
            </a:schemeClr>
          </a:solidFill>
        </p:spPr>
        <p:txBody>
          <a:bodyPr rtlCol="0" anchor="ctr">
            <a:noAutofit/>
          </a:bodyPr>
          <a:lstStyle>
            <a:lvl1pPr algn="ctr">
              <a:defRPr sz="7200" b="0" i="0">
                <a:solidFill>
                  <a:schemeClr val="bg1">
                    <a:lumMod val="85000"/>
                  </a:schemeClr>
                </a:solidFill>
                <a:latin typeface="+mn-lt"/>
                <a:cs typeface="Arial" charset="0"/>
              </a:defRPr>
            </a:lvl1pPr>
          </a:lstStyle>
          <a:p>
            <a:pPr lvl="0"/>
            <a:r>
              <a:rPr lang="en-US" noProof="0"/>
              <a:t>Click icon to add picture</a:t>
            </a:r>
          </a:p>
        </p:txBody>
      </p:sp>
      <p:sp>
        <p:nvSpPr>
          <p:cNvPr id="7" name="Text Placeholder 4"/>
          <p:cNvSpPr>
            <a:spLocks noGrp="1"/>
          </p:cNvSpPr>
          <p:nvPr>
            <p:ph type="body" sz="quarter" idx="12"/>
          </p:nvPr>
        </p:nvSpPr>
        <p:spPr>
          <a:xfrm>
            <a:off x="266489" y="6357010"/>
            <a:ext cx="1731646" cy="636464"/>
          </a:xfrm>
        </p:spPr>
        <p:txBody>
          <a:bodyPr/>
          <a:lstStyle>
            <a:lvl1pPr marL="257175" indent="-257175">
              <a:buSzPct val="200000"/>
              <a:buFontTx/>
              <a:buBlip>
                <a:blip r:embed="rId2"/>
              </a:buBlip>
              <a:defRPr sz="2813"/>
            </a:lvl1pPr>
            <a:lvl2pPr marL="150019" indent="-150019">
              <a:buFontTx/>
              <a:buBlip>
                <a:blip r:embed="rId3"/>
              </a:buBlip>
              <a:defRPr sz="3750"/>
            </a:lvl2pPr>
            <a:lvl3pPr marL="298847" indent="-150019">
              <a:buFontTx/>
              <a:buBlip>
                <a:blip r:embed="rId3"/>
              </a:buBlip>
              <a:defRPr sz="3750"/>
            </a:lvl3pPr>
            <a:lvl4pPr marL="466725" indent="-150019">
              <a:buFontTx/>
              <a:buBlip>
                <a:blip r:embed="rId3"/>
              </a:buBlip>
              <a:defRPr sz="3750"/>
            </a:lvl4pPr>
            <a:lvl5pPr marL="604838" indent="-136922">
              <a:buFontTx/>
              <a:buBlip>
                <a:blip r:embed="rId3"/>
              </a:buBlip>
              <a:defRPr sz="3750"/>
            </a:lvl5pPr>
          </a:lstStyle>
          <a:p>
            <a:pPr lvl="0"/>
            <a:r>
              <a:rPr lang="en-US"/>
              <a:t>Click to edit Master text styles</a:t>
            </a:r>
          </a:p>
        </p:txBody>
      </p:sp>
    </p:spTree>
    <p:extLst>
      <p:ext uri="{BB962C8B-B14F-4D97-AF65-F5344CB8AC3E}">
        <p14:creationId xmlns:p14="http://schemas.microsoft.com/office/powerpoint/2010/main" val="881214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pposing ideas, with background image">
    <p:spTree>
      <p:nvGrpSpPr>
        <p:cNvPr id="1" name=""/>
        <p:cNvGrpSpPr/>
        <p:nvPr/>
      </p:nvGrpSpPr>
      <p:grpSpPr>
        <a:xfrm>
          <a:off x="0" y="0"/>
          <a:ext cx="0" cy="0"/>
          <a:chOff x="0" y="0"/>
          <a:chExt cx="0" cy="0"/>
        </a:xfrm>
      </p:grpSpPr>
      <p:sp>
        <p:nvSpPr>
          <p:cNvPr id="2" name="Picture Placeholder 5"/>
          <p:cNvSpPr>
            <a:spLocks noGrp="1"/>
          </p:cNvSpPr>
          <p:nvPr>
            <p:ph type="pic" sz="quarter" idx="12"/>
          </p:nvPr>
        </p:nvSpPr>
        <p:spPr>
          <a:xfrm>
            <a:off x="6267" y="0"/>
            <a:ext cx="4569515" cy="6210300"/>
          </a:xfrm>
          <a:solidFill>
            <a:schemeClr val="bg1">
              <a:lumMod val="95000"/>
            </a:schemeClr>
          </a:solidFill>
        </p:spPr>
        <p:txBody>
          <a:bodyPr rtlCol="0" anchor="ctr">
            <a:noAutofit/>
          </a:bodyPr>
          <a:lstStyle>
            <a:lvl1pPr algn="ctr">
              <a:defRPr sz="5400" b="0" i="0">
                <a:solidFill>
                  <a:schemeClr val="bg1">
                    <a:lumMod val="85000"/>
                  </a:schemeClr>
                </a:solidFill>
                <a:latin typeface="+mn-lt"/>
                <a:cs typeface="Arial" charset="0"/>
              </a:defRPr>
            </a:lvl1pPr>
          </a:lstStyle>
          <a:p>
            <a:pPr lvl="0"/>
            <a:r>
              <a:rPr lang="en-US" noProof="0"/>
              <a:t>Click icon to add picture</a:t>
            </a:r>
          </a:p>
        </p:txBody>
      </p:sp>
      <p:sp>
        <p:nvSpPr>
          <p:cNvPr id="3" name="Picture Placeholder 5"/>
          <p:cNvSpPr>
            <a:spLocks noGrp="1"/>
          </p:cNvSpPr>
          <p:nvPr>
            <p:ph type="pic" sz="quarter" idx="11"/>
          </p:nvPr>
        </p:nvSpPr>
        <p:spPr>
          <a:xfrm>
            <a:off x="4574486" y="0"/>
            <a:ext cx="4569515" cy="6210300"/>
          </a:xfrm>
          <a:solidFill>
            <a:schemeClr val="bg1">
              <a:lumMod val="95000"/>
            </a:schemeClr>
          </a:solidFill>
        </p:spPr>
        <p:txBody>
          <a:bodyPr rtlCol="0" anchor="ctr">
            <a:noAutofit/>
          </a:bodyPr>
          <a:lstStyle>
            <a:lvl1pPr algn="ctr">
              <a:defRPr sz="5400" b="0" i="0">
                <a:solidFill>
                  <a:schemeClr val="bg1">
                    <a:lumMod val="85000"/>
                  </a:schemeClr>
                </a:solidFill>
                <a:latin typeface="+mn-lt"/>
                <a:cs typeface="Arial" charset="0"/>
              </a:defRPr>
            </a:lvl1pPr>
          </a:lstStyle>
          <a:p>
            <a:pPr lvl="0"/>
            <a:r>
              <a:rPr lang="en-US" noProof="0"/>
              <a:t>Click icon to add picture</a:t>
            </a:r>
          </a:p>
        </p:txBody>
      </p:sp>
      <p:sp>
        <p:nvSpPr>
          <p:cNvPr id="4" name="Title 1"/>
          <p:cNvSpPr>
            <a:spLocks noGrp="1"/>
          </p:cNvSpPr>
          <p:nvPr>
            <p:ph type="ctrTitle"/>
          </p:nvPr>
        </p:nvSpPr>
        <p:spPr>
          <a:xfrm>
            <a:off x="2392332" y="1504121"/>
            <a:ext cx="2183450" cy="3657600"/>
          </a:xfrm>
          <a:solidFill>
            <a:schemeClr val="tx2"/>
          </a:solidFill>
        </p:spPr>
        <p:txBody>
          <a:bodyPr lIns="182880" rIns="182880" anchor="ctr"/>
          <a:lstStyle>
            <a:lvl1pPr algn="r">
              <a:lnSpc>
                <a:spcPct val="90000"/>
              </a:lnSpc>
              <a:defRPr sz="1500" b="1" i="0" baseline="0">
                <a:solidFill>
                  <a:schemeClr val="bg1"/>
                </a:solidFill>
                <a:latin typeface="+mn-lt"/>
                <a:ea typeface="Arial" charset="0"/>
                <a:cs typeface="Arial" charset="0"/>
              </a:defRPr>
            </a:lvl1pPr>
          </a:lstStyle>
          <a:p>
            <a:r>
              <a:rPr lang="en-US"/>
              <a:t>Click to edit Master title style</a:t>
            </a:r>
          </a:p>
        </p:txBody>
      </p:sp>
      <p:sp>
        <p:nvSpPr>
          <p:cNvPr id="5" name="Text Placeholder 3"/>
          <p:cNvSpPr>
            <a:spLocks noGrp="1"/>
          </p:cNvSpPr>
          <p:nvPr>
            <p:ph type="body" sz="quarter" idx="13"/>
          </p:nvPr>
        </p:nvSpPr>
        <p:spPr>
          <a:xfrm>
            <a:off x="4574486" y="1504121"/>
            <a:ext cx="2181412" cy="3657600"/>
          </a:xfrm>
          <a:solidFill>
            <a:schemeClr val="accent4"/>
          </a:solidFill>
        </p:spPr>
        <p:txBody>
          <a:bodyPr lIns="182880" rIns="182880" anchor="ctr"/>
          <a:lstStyle>
            <a:lvl1pPr algn="l">
              <a:lnSpc>
                <a:spcPct val="90000"/>
              </a:lnSpc>
              <a:defRPr sz="1500" b="1" i="0">
                <a:solidFill>
                  <a:schemeClr val="tx1"/>
                </a:solidFill>
                <a:latin typeface="+mn-lt"/>
                <a:ea typeface="Arial" charset="0"/>
                <a:cs typeface="Arial" charset="0"/>
              </a:defRPr>
            </a:lvl1pPr>
            <a:lvl2pPr>
              <a:defRPr b="1" i="0">
                <a:latin typeface="MetLife Circular" charset="0"/>
                <a:ea typeface="MetLife Circular" charset="0"/>
                <a:cs typeface="MetLife Circular" charset="0"/>
              </a:defRPr>
            </a:lvl2pPr>
            <a:lvl3pPr>
              <a:defRPr b="1" i="0">
                <a:latin typeface="MetLife Circular" charset="0"/>
                <a:ea typeface="MetLife Circular" charset="0"/>
                <a:cs typeface="MetLife Circular" charset="0"/>
              </a:defRPr>
            </a:lvl3pPr>
            <a:lvl4pPr>
              <a:defRPr b="1" i="0">
                <a:latin typeface="MetLife Circular" charset="0"/>
                <a:ea typeface="MetLife Circular" charset="0"/>
                <a:cs typeface="MetLife Circular" charset="0"/>
              </a:defRPr>
            </a:lvl4pPr>
            <a:lvl5pPr>
              <a:defRPr b="1" i="0">
                <a:latin typeface="MetLife Circular" charset="0"/>
                <a:ea typeface="MetLife Circular" charset="0"/>
                <a:cs typeface="MetLife Circular" charset="0"/>
              </a:defRPr>
            </a:lvl5pPr>
          </a:lstStyle>
          <a:p>
            <a:pPr lvl="0"/>
            <a:r>
              <a:rPr lang="en-US"/>
              <a:t>Click to edit Master text styles</a:t>
            </a:r>
          </a:p>
        </p:txBody>
      </p:sp>
      <p:sp>
        <p:nvSpPr>
          <p:cNvPr id="9" name="Text Placeholder 3"/>
          <p:cNvSpPr>
            <a:spLocks noGrp="1"/>
          </p:cNvSpPr>
          <p:nvPr>
            <p:ph type="body" sz="quarter" idx="14"/>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10" name="Text Placeholder 6"/>
          <p:cNvSpPr>
            <a:spLocks noGrp="1"/>
          </p:cNvSpPr>
          <p:nvPr>
            <p:ph type="body" sz="quarter" idx="15"/>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85163027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3 column layout w/ 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095744" cy="548640"/>
          </a:xfrm>
        </p:spPr>
        <p:txBody>
          <a:bodyPr/>
          <a:lstStyle>
            <a:lvl1pPr>
              <a:defRPr>
                <a:solidFill>
                  <a:schemeClr val="accent1"/>
                </a:solidFill>
                <a:latin typeface="+mj-lt"/>
              </a:defRPr>
            </a:lvl1pPr>
          </a:lstStyle>
          <a:p>
            <a:r>
              <a:rPr lang="en-US"/>
              <a:t>Click to edit Master title style</a:t>
            </a:r>
          </a:p>
        </p:txBody>
      </p:sp>
      <p:sp>
        <p:nvSpPr>
          <p:cNvPr id="4" name="Content Placeholder 3"/>
          <p:cNvSpPr>
            <a:spLocks noGrp="1"/>
          </p:cNvSpPr>
          <p:nvPr>
            <p:ph sz="quarter" idx="10"/>
          </p:nvPr>
        </p:nvSpPr>
        <p:spPr>
          <a:xfrm>
            <a:off x="457200" y="1143000"/>
            <a:ext cx="2916936" cy="5029200"/>
          </a:xfrm>
        </p:spPr>
        <p:txBody>
          <a:bodyPr/>
          <a:lstStyle>
            <a:lvl1pPr>
              <a:defRPr sz="1500"/>
            </a:lvl1pPr>
            <a:lvl2pPr>
              <a:defRPr sz="1350"/>
            </a:lvl2pPr>
            <a:lvl3pPr>
              <a:defRPr sz="1200"/>
            </a:lvl3pPr>
            <a:lvl4pPr>
              <a:defRPr sz="1350"/>
            </a:lvl4pPr>
            <a:lvl5pPr>
              <a:defRPr sz="1350"/>
            </a:lvl5pPr>
          </a:lstStyle>
          <a:p>
            <a:pPr lvl="0"/>
            <a:r>
              <a:rPr lang="en-US"/>
              <a:t>Click to edit Master text styles</a:t>
            </a:r>
          </a:p>
          <a:p>
            <a:pPr lvl="1"/>
            <a:r>
              <a:rPr lang="en-US"/>
              <a:t>Second level</a:t>
            </a:r>
          </a:p>
          <a:p>
            <a:pPr lvl="2"/>
            <a:r>
              <a:rPr lang="en-US"/>
              <a:t>Third level</a:t>
            </a:r>
          </a:p>
        </p:txBody>
      </p:sp>
      <p:sp>
        <p:nvSpPr>
          <p:cNvPr id="8" name="Text Placeholder 3"/>
          <p:cNvSpPr>
            <a:spLocks noGrp="1"/>
          </p:cNvSpPr>
          <p:nvPr>
            <p:ph type="body" sz="quarter" idx="11"/>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9" name="Text Placeholder 6"/>
          <p:cNvSpPr>
            <a:spLocks noGrp="1"/>
          </p:cNvSpPr>
          <p:nvPr>
            <p:ph type="body" sz="quarter" idx="12"/>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8799236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 column layout w/ Title, head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086600" cy="548640"/>
          </a:xfrm>
        </p:spPr>
        <p:txBody>
          <a:bodyPr/>
          <a:lstStyle>
            <a:lvl1pPr>
              <a:defRPr>
                <a:solidFill>
                  <a:schemeClr val="accent1"/>
                </a:solidFill>
              </a:defRPr>
            </a:lvl1pPr>
          </a:lstStyle>
          <a:p>
            <a:r>
              <a:rPr lang="en-US"/>
              <a:t>Click to edit Master title style</a:t>
            </a:r>
          </a:p>
        </p:txBody>
      </p:sp>
      <p:sp>
        <p:nvSpPr>
          <p:cNvPr id="4" name="Content Placeholder 3"/>
          <p:cNvSpPr>
            <a:spLocks noGrp="1"/>
          </p:cNvSpPr>
          <p:nvPr>
            <p:ph sz="quarter" idx="10"/>
          </p:nvPr>
        </p:nvSpPr>
        <p:spPr>
          <a:xfrm>
            <a:off x="457200" y="1143000"/>
            <a:ext cx="2916936" cy="5029200"/>
          </a:xfrm>
        </p:spPr>
        <p:txBody>
          <a:bodyPr/>
          <a:lstStyle>
            <a:lvl1pPr>
              <a:spcBef>
                <a:spcPts val="1350"/>
              </a:spcBef>
              <a:defRPr sz="1500" b="1" i="0">
                <a:solidFill>
                  <a:schemeClr val="tx2"/>
                </a:solidFill>
                <a:latin typeface="+mn-lt"/>
                <a:cs typeface="Arial" charset="0"/>
              </a:defRPr>
            </a:lvl1pPr>
            <a:lvl2pPr marL="0" indent="0">
              <a:spcBef>
                <a:spcPts val="900"/>
              </a:spcBef>
              <a:buFontTx/>
              <a:buNone/>
              <a:defRPr sz="1500">
                <a:latin typeface="+mn-lt"/>
              </a:defRPr>
            </a:lvl2pPr>
            <a:lvl3pPr marL="150019" indent="-150019">
              <a:spcBef>
                <a:spcPts val="450"/>
              </a:spcBef>
              <a:buFont typeface="Arial"/>
              <a:buChar char="•"/>
              <a:defRPr sz="1350">
                <a:latin typeface="+mn-lt"/>
              </a:defRPr>
            </a:lvl3pPr>
            <a:lvl4pPr marL="298847" indent="-150019">
              <a:buFont typeface="Lucida Grande"/>
              <a:buChar char="-"/>
              <a:defRPr sz="1200">
                <a:latin typeface="+mn-lt"/>
              </a:defRPr>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3"/>
          <p:cNvSpPr>
            <a:spLocks noGrp="1"/>
          </p:cNvSpPr>
          <p:nvPr>
            <p:ph type="body" sz="quarter" idx="11"/>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8" name="Text Placeholder 6"/>
          <p:cNvSpPr>
            <a:spLocks noGrp="1"/>
          </p:cNvSpPr>
          <p:nvPr>
            <p:ph type="body" sz="quarter" idx="12"/>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114263181"/>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mple Layout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352692"/>
            <a:ext cx="8184776" cy="484632"/>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37672075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 page Image layout w/ Statem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4F42CA-5C75-4CBF-8965-3AC37D66D2CE}"/>
              </a:ext>
            </a:extLst>
          </p:cNvPr>
          <p:cNvSpPr/>
          <p:nvPr userDrawn="1"/>
        </p:nvSpPr>
        <p:spPr>
          <a:xfrm>
            <a:off x="0" y="0"/>
            <a:ext cx="4572000" cy="617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cs typeface="Arial" charset="0"/>
            </a:endParaRPr>
          </a:p>
        </p:txBody>
      </p:sp>
      <p:sp>
        <p:nvSpPr>
          <p:cNvPr id="3" name="Title 1"/>
          <p:cNvSpPr>
            <a:spLocks noGrp="1"/>
          </p:cNvSpPr>
          <p:nvPr>
            <p:ph type="ctrTitle"/>
          </p:nvPr>
        </p:nvSpPr>
        <p:spPr>
          <a:xfrm>
            <a:off x="457200" y="455613"/>
            <a:ext cx="3913632" cy="5431536"/>
          </a:xfrm>
        </p:spPr>
        <p:txBody>
          <a:bodyPr anchor="ctr"/>
          <a:lstStyle>
            <a:lvl1pPr algn="l">
              <a:lnSpc>
                <a:spcPct val="80000"/>
              </a:lnSpc>
              <a:defRPr sz="3038" b="1" i="0">
                <a:solidFill>
                  <a:schemeClr val="bg1"/>
                </a:solidFill>
                <a:latin typeface="+mj-lt"/>
                <a:ea typeface="Georgia Bold" charset="0"/>
                <a:cs typeface="Georgia Bold" charset="0"/>
              </a:defRPr>
            </a:lvl1pPr>
          </a:lstStyle>
          <a:p>
            <a:r>
              <a:rPr lang="en-US" dirty="0"/>
              <a:t>Click to edit Master title style</a:t>
            </a:r>
          </a:p>
        </p:txBody>
      </p:sp>
      <p:sp>
        <p:nvSpPr>
          <p:cNvPr id="4" name="Picture Placeholder 5"/>
          <p:cNvSpPr>
            <a:spLocks noGrp="1"/>
          </p:cNvSpPr>
          <p:nvPr>
            <p:ph type="pic" sz="quarter" idx="11"/>
          </p:nvPr>
        </p:nvSpPr>
        <p:spPr>
          <a:xfrm>
            <a:off x="4572000" y="0"/>
            <a:ext cx="4572000" cy="6172200"/>
          </a:xfrm>
          <a:solidFill>
            <a:schemeClr val="bg1">
              <a:lumMod val="95000"/>
            </a:schemeClr>
          </a:solidFill>
        </p:spPr>
        <p:txBody>
          <a:bodyPr rtlCol="0" anchor="ctr">
            <a:noAutofit/>
          </a:bodyPr>
          <a:lstStyle>
            <a:lvl1pPr algn="ctr">
              <a:defRPr sz="5400" b="0" i="0">
                <a:solidFill>
                  <a:schemeClr val="bg1">
                    <a:lumMod val="85000"/>
                  </a:schemeClr>
                </a:solidFill>
                <a:latin typeface="+mn-lt"/>
                <a:cs typeface="Arial" charset="0"/>
              </a:defRPr>
            </a:lvl1pPr>
          </a:lstStyle>
          <a:p>
            <a:pPr lvl="0"/>
            <a:r>
              <a:rPr lang="en-US" noProof="0"/>
              <a:t>Click icon to add picture</a:t>
            </a:r>
          </a:p>
        </p:txBody>
      </p:sp>
      <p:sp>
        <p:nvSpPr>
          <p:cNvPr id="7" name="Text Placeholder 3"/>
          <p:cNvSpPr>
            <a:spLocks noGrp="1"/>
          </p:cNvSpPr>
          <p:nvPr>
            <p:ph type="body" sz="quarter" idx="12"/>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8" name="Text Placeholder 6"/>
          <p:cNvSpPr>
            <a:spLocks noGrp="1"/>
          </p:cNvSpPr>
          <p:nvPr>
            <p:ph type="body" sz="quarter" idx="13"/>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79177343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text layout with 1/4 column blo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9EC20B-1172-4F50-AEED-758373CA2897}"/>
              </a:ext>
            </a:extLst>
          </p:cNvPr>
          <p:cNvSpPr/>
          <p:nvPr userDrawn="1"/>
        </p:nvSpPr>
        <p:spPr>
          <a:xfrm>
            <a:off x="6846888" y="0"/>
            <a:ext cx="22971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 name="Title 1"/>
          <p:cNvSpPr>
            <a:spLocks noGrp="1"/>
          </p:cNvSpPr>
          <p:nvPr>
            <p:ph type="title"/>
          </p:nvPr>
        </p:nvSpPr>
        <p:spPr>
          <a:xfrm>
            <a:off x="457200" y="457200"/>
            <a:ext cx="6190488" cy="539496"/>
          </a:xfrm>
        </p:spPr>
        <p:txBody>
          <a:bodyPr/>
          <a:lstStyle>
            <a:lvl1pPr>
              <a:defRPr sz="2100" b="1" i="0">
                <a:solidFill>
                  <a:schemeClr val="accent1"/>
                </a:solidFill>
                <a:latin typeface="+mj-lt"/>
                <a:ea typeface="Georgia Bold" charset="0"/>
                <a:cs typeface="Georgia Bold" charset="0"/>
              </a:defRPr>
            </a:lvl1pPr>
          </a:lstStyle>
          <a:p>
            <a:r>
              <a:rPr lang="en-US"/>
              <a:t>Click to edit Master title style</a:t>
            </a:r>
          </a:p>
        </p:txBody>
      </p:sp>
      <p:sp>
        <p:nvSpPr>
          <p:cNvPr id="4" name="Content Placeholder 3"/>
          <p:cNvSpPr>
            <a:spLocks noGrp="1"/>
          </p:cNvSpPr>
          <p:nvPr>
            <p:ph sz="quarter" idx="10"/>
          </p:nvPr>
        </p:nvSpPr>
        <p:spPr>
          <a:xfrm>
            <a:off x="457200" y="1143000"/>
            <a:ext cx="6190488" cy="4800600"/>
          </a:xfrm>
        </p:spPr>
        <p:txBody>
          <a:bodyPr/>
          <a:lstStyle>
            <a:lvl1pPr>
              <a:defRPr sz="1500"/>
            </a:lvl1pPr>
            <a:lvl2pPr>
              <a:defRPr sz="1350"/>
            </a:lvl2pPr>
            <a:lvl3pPr>
              <a:defRPr sz="1200"/>
            </a:lvl3pPr>
            <a:lvl4pPr>
              <a:defRPr sz="1350"/>
            </a:lvl4pPr>
            <a:lvl5pPr>
              <a:defRPr sz="1350"/>
            </a:lvl5pPr>
          </a:lstStyle>
          <a:p>
            <a:pPr lvl="0"/>
            <a:r>
              <a:rPr lang="en-US"/>
              <a:t>Click to edit Master text styles</a:t>
            </a:r>
          </a:p>
          <a:p>
            <a:pPr lvl="1"/>
            <a:r>
              <a:rPr lang="en-US"/>
              <a:t>Second level</a:t>
            </a:r>
          </a:p>
          <a:p>
            <a:pPr lvl="2"/>
            <a:r>
              <a:rPr lang="en-US"/>
              <a:t>Third level</a:t>
            </a:r>
          </a:p>
        </p:txBody>
      </p:sp>
      <p:sp>
        <p:nvSpPr>
          <p:cNvPr id="7" name="Text Placeholder 3"/>
          <p:cNvSpPr>
            <a:spLocks noGrp="1"/>
          </p:cNvSpPr>
          <p:nvPr>
            <p:ph type="body" sz="quarter" idx="11"/>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8" name="Text Placeholder 6"/>
          <p:cNvSpPr>
            <a:spLocks noGrp="1"/>
          </p:cNvSpPr>
          <p:nvPr>
            <p:ph type="body" sz="quarter" idx="12"/>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3456861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header/text layout with 1/4 blo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7E9D1F-26F5-4395-AD91-0C55D48923DF}"/>
              </a:ext>
            </a:extLst>
          </p:cNvPr>
          <p:cNvSpPr/>
          <p:nvPr userDrawn="1"/>
        </p:nvSpPr>
        <p:spPr>
          <a:xfrm>
            <a:off x="6846888" y="0"/>
            <a:ext cx="22971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chemeClr val="accent2"/>
              </a:solidFill>
            </a:endParaRPr>
          </a:p>
        </p:txBody>
      </p:sp>
      <p:sp>
        <p:nvSpPr>
          <p:cNvPr id="2" name="Title 1"/>
          <p:cNvSpPr>
            <a:spLocks noGrp="1"/>
          </p:cNvSpPr>
          <p:nvPr>
            <p:ph type="title"/>
          </p:nvPr>
        </p:nvSpPr>
        <p:spPr>
          <a:xfrm>
            <a:off x="457200" y="457200"/>
            <a:ext cx="6190488" cy="539496"/>
          </a:xfrm>
        </p:spPr>
        <p:txBody>
          <a:bodyPr/>
          <a:lstStyle>
            <a:lvl1pPr>
              <a:defRPr sz="2100" b="1" i="0">
                <a:solidFill>
                  <a:schemeClr val="accent1"/>
                </a:solidFill>
                <a:latin typeface="+mj-lt"/>
                <a:ea typeface="Georgia Bold" charset="0"/>
                <a:cs typeface="Georgia Bold" charset="0"/>
              </a:defRPr>
            </a:lvl1pPr>
          </a:lstStyle>
          <a:p>
            <a:r>
              <a:rPr lang="en-US"/>
              <a:t>Click to edit Master title style</a:t>
            </a:r>
          </a:p>
        </p:txBody>
      </p:sp>
      <p:sp>
        <p:nvSpPr>
          <p:cNvPr id="8" name="Content Placeholder 3"/>
          <p:cNvSpPr>
            <a:spLocks noGrp="1"/>
          </p:cNvSpPr>
          <p:nvPr>
            <p:ph sz="quarter" idx="10"/>
          </p:nvPr>
        </p:nvSpPr>
        <p:spPr>
          <a:xfrm>
            <a:off x="457200" y="1143000"/>
            <a:ext cx="6190488" cy="4800600"/>
          </a:xfrm>
        </p:spPr>
        <p:txBody>
          <a:bodyPr/>
          <a:lstStyle>
            <a:lvl1pPr>
              <a:spcBef>
                <a:spcPts val="1350"/>
              </a:spcBef>
              <a:defRPr sz="1500" b="1" i="0">
                <a:solidFill>
                  <a:schemeClr val="tx2"/>
                </a:solidFill>
                <a:latin typeface="+mn-lt"/>
                <a:cs typeface="Arial" charset="0"/>
              </a:defRPr>
            </a:lvl1pPr>
            <a:lvl2pPr marL="0" indent="0">
              <a:spcBef>
                <a:spcPts val="900"/>
              </a:spcBef>
              <a:buFontTx/>
              <a:buNone/>
              <a:defRPr sz="1500">
                <a:latin typeface="+mn-lt"/>
              </a:defRPr>
            </a:lvl2pPr>
            <a:lvl3pPr marL="150019" indent="-150019">
              <a:spcBef>
                <a:spcPts val="450"/>
              </a:spcBef>
              <a:buFont typeface="Arial"/>
              <a:buChar char="•"/>
              <a:defRPr sz="1350">
                <a:latin typeface="+mn-lt"/>
              </a:defRPr>
            </a:lvl3pPr>
            <a:lvl4pPr marL="298847" indent="-150019">
              <a:buFont typeface="Lucida Grande"/>
              <a:buChar char="-"/>
              <a:defRPr sz="1200">
                <a:latin typeface="+mn-lt"/>
              </a:defRPr>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3"/>
          <p:cNvSpPr>
            <a:spLocks noGrp="1"/>
          </p:cNvSpPr>
          <p:nvPr>
            <p:ph type="body" sz="quarter" idx="11"/>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11" name="Text Placeholder 6"/>
          <p:cNvSpPr>
            <a:spLocks noGrp="1"/>
          </p:cNvSpPr>
          <p:nvPr>
            <p:ph type="body" sz="quarter" idx="12"/>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60842563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2" name="Freeform 1"/>
          <p:cNvSpPr/>
          <p:nvPr userDrawn="1"/>
        </p:nvSpPr>
        <p:spPr>
          <a:xfrm>
            <a:off x="447675" y="381000"/>
            <a:ext cx="8229600" cy="5934075"/>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a:spLocks/>
          </p:cNvSpPr>
          <p:nvPr userDrawn="1"/>
        </p:nvSpPr>
        <p:spPr>
          <a:xfrm>
            <a:off x="857250" y="677703"/>
            <a:ext cx="7406640" cy="5340668"/>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solidFill>
            <a:schemeClr val="tx2">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857251" y="2476500"/>
            <a:ext cx="7820024" cy="1905001"/>
          </a:xfrm>
          <a:prstGeom prst="rect">
            <a:avLst/>
          </a:prstGeom>
        </p:spPr>
        <p:txBody>
          <a:bodyPr anchor="ctr" anchorCtr="0"/>
          <a:lstStyle>
            <a:lvl1pPr>
              <a:lnSpc>
                <a:spcPts val="5000"/>
              </a:lnSpc>
              <a:defRPr sz="4800"/>
            </a:lvl1pPr>
          </a:lstStyle>
          <a:p>
            <a:r>
              <a:rPr lang="en-US"/>
              <a:t>CLICK TO EDIT MASTER TITLE STYLE</a:t>
            </a:r>
          </a:p>
        </p:txBody>
      </p:sp>
      <p:sp>
        <p:nvSpPr>
          <p:cNvPr id="8" name="TextBox 7"/>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spTree>
    <p:extLst>
      <p:ext uri="{BB962C8B-B14F-4D97-AF65-F5344CB8AC3E}">
        <p14:creationId xmlns:p14="http://schemas.microsoft.com/office/powerpoint/2010/main" val="430081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Objectives/Solutions/Results Layout">
    <p:spTree>
      <p:nvGrpSpPr>
        <p:cNvPr id="1" name=""/>
        <p:cNvGrpSpPr/>
        <p:nvPr/>
      </p:nvGrpSpPr>
      <p:grpSpPr>
        <a:xfrm>
          <a:off x="0" y="0"/>
          <a:ext cx="0" cy="0"/>
          <a:chOff x="0" y="0"/>
          <a:chExt cx="0" cy="0"/>
        </a:xfrm>
      </p:grpSpPr>
      <p:sp>
        <p:nvSpPr>
          <p:cNvPr id="26" name="Rectangle 7">
            <a:extLst>
              <a:ext uri="{FF2B5EF4-FFF2-40B4-BE49-F238E27FC236}">
                <a16:creationId xmlns:a16="http://schemas.microsoft.com/office/drawing/2014/main" id="{C3DB9C90-C844-491A-9EA7-C1740B7B4B74}"/>
              </a:ext>
            </a:extLst>
          </p:cNvPr>
          <p:cNvSpPr>
            <a:spLocks noChangeAspect="1" noChangeArrowheads="1"/>
          </p:cNvSpPr>
          <p:nvPr/>
        </p:nvSpPr>
        <p:spPr bwMode="auto">
          <a:xfrm>
            <a:off x="474664" y="1136650"/>
            <a:ext cx="8235950" cy="1776413"/>
          </a:xfrm>
          <a:prstGeom prst="rect">
            <a:avLst/>
          </a:prstGeom>
          <a:solidFill>
            <a:schemeClr val="bg2">
              <a:lumMod val="40000"/>
              <a:lumOff val="60000"/>
              <a:alpha val="50000"/>
            </a:schemeClr>
          </a:solidFill>
          <a:ln w="19050" algn="ctr">
            <a:noFill/>
            <a:miter lim="800000"/>
            <a:headEnd/>
            <a:tailEnd/>
          </a:ln>
        </p:spPr>
        <p:txBody>
          <a:bodyPr lIns="68568" tIns="34284" rIns="68568" bIns="34284" anchor="ctr"/>
          <a:lstStyle/>
          <a:p>
            <a:pPr eaLnBrk="1" fontAlgn="auto" hangingPunct="1">
              <a:spcBef>
                <a:spcPts val="0"/>
              </a:spcBef>
              <a:spcAft>
                <a:spcPts val="0"/>
              </a:spcAft>
              <a:defRPr/>
            </a:pPr>
            <a:endParaRPr lang="en-US" sz="760">
              <a:solidFill>
                <a:prstClr val="black"/>
              </a:solidFill>
              <a:latin typeface="+mn-lt"/>
            </a:endParaRPr>
          </a:p>
        </p:txBody>
      </p:sp>
      <p:sp>
        <p:nvSpPr>
          <p:cNvPr id="27" name="Triangle 47">
            <a:extLst>
              <a:ext uri="{FF2B5EF4-FFF2-40B4-BE49-F238E27FC236}">
                <a16:creationId xmlns:a16="http://schemas.microsoft.com/office/drawing/2014/main" id="{79117AD3-BAC0-4C2E-ADB6-D5F1CA518CDF}"/>
              </a:ext>
            </a:extLst>
          </p:cNvPr>
          <p:cNvSpPr/>
          <p:nvPr userDrawn="1"/>
        </p:nvSpPr>
        <p:spPr>
          <a:xfrm rot="5400000">
            <a:off x="3407569" y="1362870"/>
            <a:ext cx="312738" cy="20320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chemeClr val="bg1"/>
              </a:solidFill>
              <a:cs typeface="Open Sans Bold"/>
            </a:endParaRPr>
          </a:p>
        </p:txBody>
      </p:sp>
      <p:sp>
        <p:nvSpPr>
          <p:cNvPr id="28" name="Rectangle 7">
            <a:extLst>
              <a:ext uri="{FF2B5EF4-FFF2-40B4-BE49-F238E27FC236}">
                <a16:creationId xmlns:a16="http://schemas.microsoft.com/office/drawing/2014/main" id="{6270C4A6-9B8C-4F2E-8564-B534E70653D2}"/>
              </a:ext>
            </a:extLst>
          </p:cNvPr>
          <p:cNvSpPr>
            <a:spLocks noChangeAspect="1" noChangeArrowheads="1"/>
          </p:cNvSpPr>
          <p:nvPr userDrawn="1"/>
        </p:nvSpPr>
        <p:spPr bwMode="auto">
          <a:xfrm>
            <a:off x="474663" y="3168650"/>
            <a:ext cx="8196262" cy="2643188"/>
          </a:xfrm>
          <a:prstGeom prst="rect">
            <a:avLst/>
          </a:prstGeom>
          <a:solidFill>
            <a:schemeClr val="bg2">
              <a:lumMod val="40000"/>
              <a:lumOff val="60000"/>
              <a:alpha val="50000"/>
            </a:schemeClr>
          </a:solidFill>
          <a:ln w="19050" algn="ctr">
            <a:noFill/>
            <a:miter lim="800000"/>
            <a:headEnd/>
            <a:tailEnd/>
          </a:ln>
        </p:spPr>
        <p:txBody>
          <a:bodyPr lIns="68568" tIns="34284" rIns="68568" bIns="34284" anchor="ctr"/>
          <a:lstStyle/>
          <a:p>
            <a:pPr eaLnBrk="1" fontAlgn="auto" hangingPunct="1">
              <a:spcBef>
                <a:spcPts val="0"/>
              </a:spcBef>
              <a:spcAft>
                <a:spcPts val="0"/>
              </a:spcAft>
              <a:defRPr/>
            </a:pPr>
            <a:endParaRPr lang="en-US" sz="760">
              <a:solidFill>
                <a:prstClr val="black"/>
              </a:solidFill>
              <a:latin typeface="+mn-lt"/>
            </a:endParaRPr>
          </a:p>
        </p:txBody>
      </p:sp>
      <p:sp>
        <p:nvSpPr>
          <p:cNvPr id="29" name="Rectangle 9">
            <a:extLst>
              <a:ext uri="{FF2B5EF4-FFF2-40B4-BE49-F238E27FC236}">
                <a16:creationId xmlns:a16="http://schemas.microsoft.com/office/drawing/2014/main" id="{F5B818AE-CCE1-48D0-AA98-48DBC5553A58}"/>
              </a:ext>
            </a:extLst>
          </p:cNvPr>
          <p:cNvSpPr>
            <a:spLocks noChangeAspect="1" noChangeArrowheads="1"/>
          </p:cNvSpPr>
          <p:nvPr userDrawn="1"/>
        </p:nvSpPr>
        <p:spPr bwMode="auto">
          <a:xfrm>
            <a:off x="603251" y="3582990"/>
            <a:ext cx="7980363" cy="2117725"/>
          </a:xfrm>
          <a:prstGeom prst="rect">
            <a:avLst/>
          </a:prstGeom>
          <a:solidFill>
            <a:srgbClr val="FFFFFF"/>
          </a:solidFill>
          <a:ln>
            <a:noFill/>
          </a:ln>
        </p:spPr>
        <p:txBody>
          <a:bodyPr lIns="68568" tIns="68568" rIns="68568" bIns="68568"/>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350">
              <a:solidFill>
                <a:schemeClr val="bg2"/>
              </a:solidFill>
            </a:endParaRPr>
          </a:p>
        </p:txBody>
      </p:sp>
      <p:cxnSp>
        <p:nvCxnSpPr>
          <p:cNvPr id="30" name="Straight Connector 29">
            <a:extLst>
              <a:ext uri="{FF2B5EF4-FFF2-40B4-BE49-F238E27FC236}">
                <a16:creationId xmlns:a16="http://schemas.microsoft.com/office/drawing/2014/main" id="{63756756-1C79-46D4-8D21-7A22385A6D11}"/>
              </a:ext>
            </a:extLst>
          </p:cNvPr>
          <p:cNvCxnSpPr>
            <a:cxnSpLocks/>
          </p:cNvCxnSpPr>
          <p:nvPr userDrawn="1"/>
        </p:nvCxnSpPr>
        <p:spPr>
          <a:xfrm>
            <a:off x="7134225" y="3341690"/>
            <a:ext cx="1588" cy="2359025"/>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BA4006C-9F51-4AEA-8FFD-EBE3CDED5EE7}"/>
              </a:ext>
            </a:extLst>
          </p:cNvPr>
          <p:cNvCxnSpPr>
            <a:cxnSpLocks/>
          </p:cNvCxnSpPr>
          <p:nvPr userDrawn="1"/>
        </p:nvCxnSpPr>
        <p:spPr>
          <a:xfrm>
            <a:off x="2693988" y="3603625"/>
            <a:ext cx="0" cy="2097088"/>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7CDCEAB-F54C-4493-BAF6-88B3E0027E4B}"/>
              </a:ext>
            </a:extLst>
          </p:cNvPr>
          <p:cNvCxnSpPr>
            <a:cxnSpLocks/>
          </p:cNvCxnSpPr>
          <p:nvPr userDrawn="1"/>
        </p:nvCxnSpPr>
        <p:spPr>
          <a:xfrm flipH="1">
            <a:off x="595314" y="4743450"/>
            <a:ext cx="6483350" cy="0"/>
          </a:xfrm>
          <a:prstGeom prst="line">
            <a:avLst/>
          </a:prstGeom>
          <a:ln w="26987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BA1AEA-739B-4741-9C55-5A980731D171}"/>
              </a:ext>
            </a:extLst>
          </p:cNvPr>
          <p:cNvCxnSpPr>
            <a:cxnSpLocks/>
          </p:cNvCxnSpPr>
          <p:nvPr userDrawn="1"/>
        </p:nvCxnSpPr>
        <p:spPr>
          <a:xfrm>
            <a:off x="4178301" y="3341690"/>
            <a:ext cx="1588" cy="2359025"/>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69796A8-D0FF-473D-B037-858674D3F82D}"/>
              </a:ext>
            </a:extLst>
          </p:cNvPr>
          <p:cNvCxnSpPr>
            <a:cxnSpLocks/>
          </p:cNvCxnSpPr>
          <p:nvPr userDrawn="1"/>
        </p:nvCxnSpPr>
        <p:spPr>
          <a:xfrm>
            <a:off x="5661026" y="3341690"/>
            <a:ext cx="3175" cy="2359025"/>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457200"/>
            <a:ext cx="8254116" cy="548640"/>
          </a:xfrm>
        </p:spPr>
        <p:txBody>
          <a:bodyPr/>
          <a:lstStyle>
            <a:lvl1pPr>
              <a:defRPr sz="2100" b="1" i="0">
                <a:solidFill>
                  <a:schemeClr val="accent1"/>
                </a:solidFill>
                <a:latin typeface="+mj-lt"/>
                <a:ea typeface="Georgia Bold" charset="0"/>
                <a:cs typeface="Georgia Bold" charset="0"/>
              </a:defRPr>
            </a:lvl1pPr>
          </a:lstStyle>
          <a:p>
            <a:r>
              <a:rPr lang="en-US"/>
              <a:t>Click to edit Master title style</a:t>
            </a:r>
          </a:p>
        </p:txBody>
      </p:sp>
      <p:sp>
        <p:nvSpPr>
          <p:cNvPr id="74" name="Text Placeholder 73"/>
          <p:cNvSpPr>
            <a:spLocks noGrp="1"/>
          </p:cNvSpPr>
          <p:nvPr>
            <p:ph type="body" sz="quarter" idx="13"/>
          </p:nvPr>
        </p:nvSpPr>
        <p:spPr>
          <a:xfrm>
            <a:off x="604117" y="1241771"/>
            <a:ext cx="2732306" cy="561264"/>
          </a:xfrm>
          <a:solidFill>
            <a:schemeClr val="accent2"/>
          </a:solidFill>
        </p:spPr>
        <p:txBody>
          <a:bodyPr anchor="ctr"/>
          <a:lstStyle>
            <a:lvl1pPr marL="68580">
              <a:defRPr sz="1350" b="1">
                <a:solidFill>
                  <a:schemeClr val="bg1"/>
                </a:solidFill>
              </a:defRPr>
            </a:lvl1pPr>
            <a:lvl2pPr marL="0" indent="0">
              <a:buFontTx/>
              <a:buNone/>
              <a:defRPr b="1">
                <a:solidFill>
                  <a:schemeClr val="bg1"/>
                </a:solidFill>
              </a:defRPr>
            </a:lvl2pPr>
          </a:lstStyle>
          <a:p>
            <a:pPr lvl="0"/>
            <a:r>
              <a:rPr lang="en-US"/>
              <a:t>Click to edit Master text styles</a:t>
            </a:r>
          </a:p>
        </p:txBody>
      </p:sp>
      <p:sp>
        <p:nvSpPr>
          <p:cNvPr id="76" name="Text Placeholder 73"/>
          <p:cNvSpPr>
            <a:spLocks noGrp="1"/>
          </p:cNvSpPr>
          <p:nvPr>
            <p:ph type="body" sz="quarter" idx="15"/>
          </p:nvPr>
        </p:nvSpPr>
        <p:spPr>
          <a:xfrm>
            <a:off x="604117" y="1800996"/>
            <a:ext cx="2732306" cy="997259"/>
          </a:xfrm>
          <a:solidFill>
            <a:schemeClr val="bg1"/>
          </a:solidFill>
        </p:spPr>
        <p:txBody>
          <a:bodyPr lIns="91440" tIns="91440" rIns="91440"/>
          <a:lstStyle>
            <a:lvl1pPr marL="0">
              <a:defRPr sz="1275" b="0">
                <a:solidFill>
                  <a:srgbClr val="75787B"/>
                </a:solidFill>
              </a:defRPr>
            </a:lvl1pPr>
            <a:lvl2pPr marL="0" indent="0">
              <a:buFontTx/>
              <a:buNone/>
              <a:defRPr b="1">
                <a:solidFill>
                  <a:schemeClr val="bg1"/>
                </a:solidFill>
              </a:defRPr>
            </a:lvl2pPr>
          </a:lstStyle>
          <a:p>
            <a:pPr lvl="0"/>
            <a:r>
              <a:rPr lang="en-US"/>
              <a:t>Click to edit Master text styles</a:t>
            </a:r>
          </a:p>
        </p:txBody>
      </p:sp>
      <p:sp>
        <p:nvSpPr>
          <p:cNvPr id="78" name="Text Placeholder 73"/>
          <p:cNvSpPr>
            <a:spLocks noGrp="1"/>
          </p:cNvSpPr>
          <p:nvPr>
            <p:ph type="body" sz="quarter" idx="16"/>
          </p:nvPr>
        </p:nvSpPr>
        <p:spPr>
          <a:xfrm>
            <a:off x="3786734" y="1241771"/>
            <a:ext cx="4796481" cy="561264"/>
          </a:xfrm>
          <a:solidFill>
            <a:srgbClr val="A4CE4E"/>
          </a:solidFill>
        </p:spPr>
        <p:txBody>
          <a:bodyPr anchor="ctr"/>
          <a:lstStyle>
            <a:lvl1pPr marL="68580">
              <a:defRPr sz="1350" b="1">
                <a:solidFill>
                  <a:schemeClr val="bg1"/>
                </a:solidFill>
              </a:defRPr>
            </a:lvl1pPr>
            <a:lvl2pPr marL="0" indent="0">
              <a:buFontTx/>
              <a:buNone/>
              <a:defRPr b="1">
                <a:solidFill>
                  <a:schemeClr val="bg1"/>
                </a:solidFill>
              </a:defRPr>
            </a:lvl2pPr>
          </a:lstStyle>
          <a:p>
            <a:pPr lvl="0"/>
            <a:r>
              <a:rPr lang="en-US"/>
              <a:t>Click to edit Master text styles</a:t>
            </a:r>
          </a:p>
        </p:txBody>
      </p:sp>
      <p:sp>
        <p:nvSpPr>
          <p:cNvPr id="79" name="Text Placeholder 73"/>
          <p:cNvSpPr>
            <a:spLocks noGrp="1"/>
          </p:cNvSpPr>
          <p:nvPr>
            <p:ph type="body" sz="quarter" idx="17"/>
          </p:nvPr>
        </p:nvSpPr>
        <p:spPr>
          <a:xfrm>
            <a:off x="3786734" y="1800996"/>
            <a:ext cx="4796481" cy="997259"/>
          </a:xfrm>
          <a:solidFill>
            <a:schemeClr val="bg1"/>
          </a:solidFill>
        </p:spPr>
        <p:txBody>
          <a:bodyPr lIns="91440" tIns="91440" rIns="91440"/>
          <a:lstStyle>
            <a:lvl1pPr marL="0">
              <a:defRPr sz="1275" b="0">
                <a:solidFill>
                  <a:srgbClr val="75787B"/>
                </a:solidFill>
              </a:defRPr>
            </a:lvl1pPr>
            <a:lvl2pPr marL="0" indent="0">
              <a:buFontTx/>
              <a:buNone/>
              <a:defRPr b="1">
                <a:solidFill>
                  <a:schemeClr val="bg1"/>
                </a:solidFill>
              </a:defRPr>
            </a:lvl2pPr>
          </a:lstStyle>
          <a:p>
            <a:pPr lvl="0"/>
            <a:r>
              <a:rPr lang="en-US"/>
              <a:t>Click to edit Master text styles</a:t>
            </a:r>
          </a:p>
        </p:txBody>
      </p:sp>
      <p:sp>
        <p:nvSpPr>
          <p:cNvPr id="80" name="Text Placeholder 73"/>
          <p:cNvSpPr>
            <a:spLocks noGrp="1"/>
          </p:cNvSpPr>
          <p:nvPr>
            <p:ph type="body" sz="quarter" idx="18"/>
          </p:nvPr>
        </p:nvSpPr>
        <p:spPr>
          <a:xfrm>
            <a:off x="601670" y="3267604"/>
            <a:ext cx="7981546" cy="527388"/>
          </a:xfrm>
          <a:solidFill>
            <a:srgbClr val="0162A2"/>
          </a:solidFill>
          <a:ln>
            <a:noFill/>
          </a:ln>
        </p:spPr>
        <p:txBody>
          <a:bodyPr anchor="ctr"/>
          <a:lstStyle>
            <a:lvl1pPr marL="68580">
              <a:defRPr sz="1350" b="1">
                <a:solidFill>
                  <a:schemeClr val="bg1"/>
                </a:solidFill>
              </a:defRPr>
            </a:lvl1pPr>
            <a:lvl2pPr marL="0" indent="0">
              <a:buFontTx/>
              <a:buNone/>
              <a:defRPr b="1">
                <a:solidFill>
                  <a:schemeClr val="bg1"/>
                </a:solidFill>
              </a:defRPr>
            </a:lvl2pPr>
          </a:lstStyle>
          <a:p>
            <a:pPr lvl="0"/>
            <a:r>
              <a:rPr lang="en-US"/>
              <a:t>Click to edit Master text styles</a:t>
            </a:r>
          </a:p>
        </p:txBody>
      </p:sp>
      <p:sp>
        <p:nvSpPr>
          <p:cNvPr id="4" name="Text Placeholder 3"/>
          <p:cNvSpPr>
            <a:spLocks noGrp="1"/>
          </p:cNvSpPr>
          <p:nvPr>
            <p:ph type="body" sz="quarter" idx="19"/>
          </p:nvPr>
        </p:nvSpPr>
        <p:spPr>
          <a:xfrm>
            <a:off x="604730" y="3794476"/>
            <a:ext cx="651666" cy="808038"/>
          </a:xfrm>
          <a:solidFill>
            <a:srgbClr val="75787B"/>
          </a:solidFill>
        </p:spPr>
        <p:txBody>
          <a:bodyPr anchor="ctr"/>
          <a:lstStyle>
            <a:lvl1pPr algn="ctr">
              <a:defRPr sz="7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p:txBody>
      </p:sp>
      <p:sp>
        <p:nvSpPr>
          <p:cNvPr id="44" name="Text Placeholder 3"/>
          <p:cNvSpPr>
            <a:spLocks noGrp="1"/>
          </p:cNvSpPr>
          <p:nvPr>
            <p:ph type="body" sz="quarter" idx="20"/>
          </p:nvPr>
        </p:nvSpPr>
        <p:spPr>
          <a:xfrm>
            <a:off x="604730" y="4872225"/>
            <a:ext cx="656196" cy="828118"/>
          </a:xfrm>
          <a:solidFill>
            <a:srgbClr val="75787B"/>
          </a:solidFill>
        </p:spPr>
        <p:txBody>
          <a:bodyPr anchor="ctr"/>
          <a:lstStyle>
            <a:lvl1pPr algn="ctr">
              <a:defRPr sz="75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p:txBody>
      </p:sp>
      <p:sp>
        <p:nvSpPr>
          <p:cNvPr id="6" name="Text Placeholder 5"/>
          <p:cNvSpPr>
            <a:spLocks noGrp="1"/>
          </p:cNvSpPr>
          <p:nvPr>
            <p:ph type="body" sz="quarter" idx="21"/>
          </p:nvPr>
        </p:nvSpPr>
        <p:spPr>
          <a:xfrm>
            <a:off x="1264661" y="4613626"/>
            <a:ext cx="1371600" cy="268288"/>
          </a:xfrm>
        </p:spPr>
        <p:txBody>
          <a:bodyPr anchor="ctr"/>
          <a:lstStyle>
            <a:lvl1pPr algn="ctr">
              <a:defRPr sz="900" b="1"/>
            </a:lvl1pPr>
            <a:lvl2pPr>
              <a:defRPr sz="900" b="1"/>
            </a:lvl2pPr>
            <a:lvl3pPr>
              <a:defRPr sz="900" b="1"/>
            </a:lvl3pPr>
            <a:lvl4pPr>
              <a:defRPr sz="900" b="1"/>
            </a:lvl4pPr>
            <a:lvl5pPr>
              <a:defRPr sz="900" b="1"/>
            </a:lvl5pPr>
          </a:lstStyle>
          <a:p>
            <a:pPr lvl="0"/>
            <a:r>
              <a:rPr lang="en-US"/>
              <a:t>Click to edit Master text styles</a:t>
            </a:r>
          </a:p>
        </p:txBody>
      </p:sp>
      <p:sp>
        <p:nvSpPr>
          <p:cNvPr id="46" name="Text Placeholder 5"/>
          <p:cNvSpPr>
            <a:spLocks noGrp="1"/>
          </p:cNvSpPr>
          <p:nvPr>
            <p:ph type="body" sz="quarter" idx="22"/>
          </p:nvPr>
        </p:nvSpPr>
        <p:spPr>
          <a:xfrm>
            <a:off x="2752005" y="4613626"/>
            <a:ext cx="1371600" cy="268288"/>
          </a:xfrm>
        </p:spPr>
        <p:txBody>
          <a:bodyPr anchor="ctr"/>
          <a:lstStyle>
            <a:lvl1pPr algn="ctr">
              <a:defRPr sz="900" b="1"/>
            </a:lvl1pPr>
            <a:lvl2pPr>
              <a:defRPr sz="900" b="1"/>
            </a:lvl2pPr>
            <a:lvl3pPr>
              <a:defRPr sz="900" b="1"/>
            </a:lvl3pPr>
            <a:lvl4pPr>
              <a:defRPr sz="900" b="1"/>
            </a:lvl4pPr>
            <a:lvl5pPr>
              <a:defRPr sz="900" b="1"/>
            </a:lvl5pPr>
          </a:lstStyle>
          <a:p>
            <a:pPr lvl="0"/>
            <a:r>
              <a:rPr lang="en-US"/>
              <a:t>Click to edit Master text styles</a:t>
            </a:r>
          </a:p>
        </p:txBody>
      </p:sp>
      <p:sp>
        <p:nvSpPr>
          <p:cNvPr id="68" name="Text Placeholder 5"/>
          <p:cNvSpPr>
            <a:spLocks noGrp="1"/>
          </p:cNvSpPr>
          <p:nvPr>
            <p:ph type="body" sz="quarter" idx="23"/>
          </p:nvPr>
        </p:nvSpPr>
        <p:spPr>
          <a:xfrm>
            <a:off x="4238676" y="4613626"/>
            <a:ext cx="1371600" cy="268288"/>
          </a:xfrm>
        </p:spPr>
        <p:txBody>
          <a:bodyPr anchor="ctr"/>
          <a:lstStyle>
            <a:lvl1pPr algn="ctr">
              <a:defRPr sz="900" b="1"/>
            </a:lvl1pPr>
            <a:lvl2pPr>
              <a:defRPr sz="900" b="1"/>
            </a:lvl2pPr>
            <a:lvl3pPr>
              <a:defRPr sz="900" b="1"/>
            </a:lvl3pPr>
            <a:lvl4pPr>
              <a:defRPr sz="900" b="1"/>
            </a:lvl4pPr>
            <a:lvl5pPr>
              <a:defRPr sz="900" b="1"/>
            </a:lvl5pPr>
          </a:lstStyle>
          <a:p>
            <a:pPr lvl="0"/>
            <a:r>
              <a:rPr lang="en-US"/>
              <a:t>Click to edit Master text styles</a:t>
            </a:r>
          </a:p>
        </p:txBody>
      </p:sp>
      <p:sp>
        <p:nvSpPr>
          <p:cNvPr id="73" name="Text Placeholder 5"/>
          <p:cNvSpPr>
            <a:spLocks noGrp="1"/>
          </p:cNvSpPr>
          <p:nvPr>
            <p:ph type="body" sz="quarter" idx="24"/>
          </p:nvPr>
        </p:nvSpPr>
        <p:spPr>
          <a:xfrm>
            <a:off x="5707020" y="4613626"/>
            <a:ext cx="1371600" cy="268288"/>
          </a:xfrm>
        </p:spPr>
        <p:txBody>
          <a:bodyPr anchor="ctr"/>
          <a:lstStyle>
            <a:lvl1pPr algn="ctr">
              <a:defRPr sz="900" b="1"/>
            </a:lvl1pPr>
            <a:lvl2pPr>
              <a:defRPr sz="900" b="1"/>
            </a:lvl2pPr>
            <a:lvl3pPr>
              <a:defRPr sz="900" b="1"/>
            </a:lvl3pPr>
            <a:lvl4pPr>
              <a:defRPr sz="900" b="1"/>
            </a:lvl4pPr>
            <a:lvl5pPr>
              <a:defRPr sz="900" b="1"/>
            </a:lvl5pPr>
          </a:lstStyle>
          <a:p>
            <a:pPr lvl="0"/>
            <a:r>
              <a:rPr lang="en-US"/>
              <a:t>Click to edit Master text styles</a:t>
            </a:r>
          </a:p>
        </p:txBody>
      </p:sp>
      <p:sp>
        <p:nvSpPr>
          <p:cNvPr id="75" name="Text Placeholder 5"/>
          <p:cNvSpPr>
            <a:spLocks noGrp="1"/>
          </p:cNvSpPr>
          <p:nvPr>
            <p:ph type="body" sz="quarter" idx="25"/>
          </p:nvPr>
        </p:nvSpPr>
        <p:spPr>
          <a:xfrm>
            <a:off x="7215350" y="5095941"/>
            <a:ext cx="1371600" cy="268288"/>
          </a:xfrm>
        </p:spPr>
        <p:txBody>
          <a:bodyPr anchor="ctr"/>
          <a:lstStyle>
            <a:lvl1pPr algn="ctr">
              <a:defRPr sz="900" b="1"/>
            </a:lvl1pPr>
            <a:lvl2pPr>
              <a:defRPr sz="900" b="1"/>
            </a:lvl2pPr>
            <a:lvl3pPr>
              <a:defRPr sz="900" b="1"/>
            </a:lvl3pPr>
            <a:lvl4pPr>
              <a:defRPr sz="900" b="1"/>
            </a:lvl4pPr>
            <a:lvl5pPr>
              <a:defRPr sz="900" b="1"/>
            </a:lvl5pPr>
          </a:lstStyle>
          <a:p>
            <a:pPr lvl="0"/>
            <a:r>
              <a:rPr lang="en-US"/>
              <a:t>Click to edit Master text styles</a:t>
            </a:r>
          </a:p>
        </p:txBody>
      </p:sp>
      <p:sp>
        <p:nvSpPr>
          <p:cNvPr id="10" name="Text Placeholder 9"/>
          <p:cNvSpPr>
            <a:spLocks noGrp="1"/>
          </p:cNvSpPr>
          <p:nvPr>
            <p:ph type="body" sz="quarter" idx="26"/>
          </p:nvPr>
        </p:nvSpPr>
        <p:spPr>
          <a:xfrm>
            <a:off x="1264661" y="3794476"/>
            <a:ext cx="1371600" cy="819150"/>
          </a:xfrm>
        </p:spPr>
        <p:txBody>
          <a:bodyPr anchor="ctr"/>
          <a:lstStyle>
            <a:lvl1pPr algn="ctr">
              <a:defRPr sz="2100" b="1">
                <a:solidFill>
                  <a:srgbClr val="A4CE4E"/>
                </a:solidFill>
                <a:latin typeface="Georgia" panose="02040502050405020303" pitchFamily="18" charset="0"/>
              </a:defRPr>
            </a:lvl1pPr>
          </a:lstStyle>
          <a:p>
            <a:pPr lvl="0"/>
            <a:r>
              <a:rPr lang="en-US"/>
              <a:t>Click to edit Master text styles</a:t>
            </a:r>
          </a:p>
        </p:txBody>
      </p:sp>
      <p:sp>
        <p:nvSpPr>
          <p:cNvPr id="77" name="Text Placeholder 9"/>
          <p:cNvSpPr>
            <a:spLocks noGrp="1"/>
          </p:cNvSpPr>
          <p:nvPr>
            <p:ph type="body" sz="quarter" idx="27"/>
          </p:nvPr>
        </p:nvSpPr>
        <p:spPr>
          <a:xfrm>
            <a:off x="2747536" y="3794476"/>
            <a:ext cx="1371600" cy="819150"/>
          </a:xfrm>
        </p:spPr>
        <p:txBody>
          <a:bodyPr anchor="ctr"/>
          <a:lstStyle>
            <a:lvl1pPr algn="ctr">
              <a:defRPr sz="2100" b="1">
                <a:solidFill>
                  <a:srgbClr val="A4CE4E"/>
                </a:solidFill>
                <a:latin typeface="Georgia" panose="02040502050405020303" pitchFamily="18" charset="0"/>
              </a:defRPr>
            </a:lvl1pPr>
          </a:lstStyle>
          <a:p>
            <a:pPr lvl="0"/>
            <a:r>
              <a:rPr lang="en-US"/>
              <a:t>Click to edit Master text styles</a:t>
            </a:r>
          </a:p>
        </p:txBody>
      </p:sp>
      <p:sp>
        <p:nvSpPr>
          <p:cNvPr id="81" name="Text Placeholder 9"/>
          <p:cNvSpPr>
            <a:spLocks noGrp="1"/>
          </p:cNvSpPr>
          <p:nvPr>
            <p:ph type="body" sz="quarter" idx="28"/>
          </p:nvPr>
        </p:nvSpPr>
        <p:spPr>
          <a:xfrm>
            <a:off x="4230411" y="3794476"/>
            <a:ext cx="1371600" cy="819150"/>
          </a:xfrm>
        </p:spPr>
        <p:txBody>
          <a:bodyPr anchor="ctr"/>
          <a:lstStyle>
            <a:lvl1pPr algn="ctr">
              <a:defRPr sz="2100" b="1">
                <a:solidFill>
                  <a:srgbClr val="A4CE4E"/>
                </a:solidFill>
                <a:latin typeface="Georgia" panose="02040502050405020303" pitchFamily="18" charset="0"/>
              </a:defRPr>
            </a:lvl1pPr>
          </a:lstStyle>
          <a:p>
            <a:pPr lvl="0"/>
            <a:r>
              <a:rPr lang="en-US"/>
              <a:t>Click to edit Master text styles</a:t>
            </a:r>
          </a:p>
        </p:txBody>
      </p:sp>
      <p:sp>
        <p:nvSpPr>
          <p:cNvPr id="82" name="Text Placeholder 9"/>
          <p:cNvSpPr>
            <a:spLocks noGrp="1"/>
          </p:cNvSpPr>
          <p:nvPr>
            <p:ph type="body" sz="quarter" idx="29"/>
          </p:nvPr>
        </p:nvSpPr>
        <p:spPr>
          <a:xfrm>
            <a:off x="5713286" y="3794476"/>
            <a:ext cx="1371600" cy="819150"/>
          </a:xfrm>
        </p:spPr>
        <p:txBody>
          <a:bodyPr anchor="ctr"/>
          <a:lstStyle>
            <a:lvl1pPr algn="ctr">
              <a:defRPr sz="2100" b="1">
                <a:solidFill>
                  <a:srgbClr val="A4CE4E"/>
                </a:solidFill>
                <a:latin typeface="Georgia" panose="02040502050405020303" pitchFamily="18" charset="0"/>
              </a:defRPr>
            </a:lvl1pPr>
          </a:lstStyle>
          <a:p>
            <a:pPr lvl="0"/>
            <a:r>
              <a:rPr lang="en-US"/>
              <a:t>Click to edit Master text styles</a:t>
            </a:r>
          </a:p>
        </p:txBody>
      </p:sp>
      <p:sp>
        <p:nvSpPr>
          <p:cNvPr id="84" name="Text Placeholder 9"/>
          <p:cNvSpPr>
            <a:spLocks noGrp="1"/>
          </p:cNvSpPr>
          <p:nvPr>
            <p:ph type="body" sz="quarter" idx="30"/>
          </p:nvPr>
        </p:nvSpPr>
        <p:spPr>
          <a:xfrm>
            <a:off x="1264661" y="4904819"/>
            <a:ext cx="1371600" cy="819150"/>
          </a:xfrm>
        </p:spPr>
        <p:txBody>
          <a:bodyPr anchor="ctr"/>
          <a:lstStyle>
            <a:lvl1pPr algn="ctr">
              <a:defRPr sz="2100" b="1">
                <a:solidFill>
                  <a:srgbClr val="A4CE4E"/>
                </a:solidFill>
                <a:latin typeface="Georgia" panose="02040502050405020303" pitchFamily="18" charset="0"/>
              </a:defRPr>
            </a:lvl1pPr>
          </a:lstStyle>
          <a:p>
            <a:pPr lvl="0"/>
            <a:r>
              <a:rPr lang="en-US"/>
              <a:t>Click to edit Master text styles</a:t>
            </a:r>
          </a:p>
        </p:txBody>
      </p:sp>
      <p:sp>
        <p:nvSpPr>
          <p:cNvPr id="85" name="Text Placeholder 9"/>
          <p:cNvSpPr>
            <a:spLocks noGrp="1"/>
          </p:cNvSpPr>
          <p:nvPr>
            <p:ph type="body" sz="quarter" idx="31"/>
          </p:nvPr>
        </p:nvSpPr>
        <p:spPr>
          <a:xfrm>
            <a:off x="2747536" y="4904819"/>
            <a:ext cx="1371600" cy="819150"/>
          </a:xfrm>
        </p:spPr>
        <p:txBody>
          <a:bodyPr anchor="ctr"/>
          <a:lstStyle>
            <a:lvl1pPr algn="ctr">
              <a:defRPr sz="2100" b="1">
                <a:solidFill>
                  <a:srgbClr val="A4CE4E"/>
                </a:solidFill>
                <a:latin typeface="Georgia" panose="02040502050405020303" pitchFamily="18" charset="0"/>
              </a:defRPr>
            </a:lvl1pPr>
          </a:lstStyle>
          <a:p>
            <a:pPr lvl="0"/>
            <a:r>
              <a:rPr lang="en-US"/>
              <a:t>Click to edit Master text styles</a:t>
            </a:r>
          </a:p>
        </p:txBody>
      </p:sp>
      <p:sp>
        <p:nvSpPr>
          <p:cNvPr id="86" name="Text Placeholder 9"/>
          <p:cNvSpPr>
            <a:spLocks noGrp="1"/>
          </p:cNvSpPr>
          <p:nvPr>
            <p:ph type="body" sz="quarter" idx="32"/>
          </p:nvPr>
        </p:nvSpPr>
        <p:spPr>
          <a:xfrm>
            <a:off x="4230411" y="4904819"/>
            <a:ext cx="1371600" cy="819150"/>
          </a:xfrm>
        </p:spPr>
        <p:txBody>
          <a:bodyPr anchor="ctr"/>
          <a:lstStyle>
            <a:lvl1pPr algn="ctr">
              <a:defRPr sz="2100" b="1">
                <a:solidFill>
                  <a:srgbClr val="A4CE4E"/>
                </a:solidFill>
                <a:latin typeface="Georgia" panose="02040502050405020303" pitchFamily="18" charset="0"/>
              </a:defRPr>
            </a:lvl1pPr>
          </a:lstStyle>
          <a:p>
            <a:pPr lvl="0"/>
            <a:r>
              <a:rPr lang="en-US"/>
              <a:t>Click to edit Master text styles</a:t>
            </a:r>
          </a:p>
        </p:txBody>
      </p:sp>
      <p:sp>
        <p:nvSpPr>
          <p:cNvPr id="87" name="Text Placeholder 9"/>
          <p:cNvSpPr>
            <a:spLocks noGrp="1"/>
          </p:cNvSpPr>
          <p:nvPr>
            <p:ph type="body" sz="quarter" idx="33"/>
          </p:nvPr>
        </p:nvSpPr>
        <p:spPr>
          <a:xfrm>
            <a:off x="5713286" y="4904819"/>
            <a:ext cx="1371600" cy="819150"/>
          </a:xfrm>
        </p:spPr>
        <p:txBody>
          <a:bodyPr anchor="ctr"/>
          <a:lstStyle>
            <a:lvl1pPr algn="ctr">
              <a:defRPr sz="2100" b="1">
                <a:solidFill>
                  <a:srgbClr val="A4CE4E"/>
                </a:solidFill>
                <a:latin typeface="Georgia" panose="02040502050405020303" pitchFamily="18" charset="0"/>
              </a:defRPr>
            </a:lvl1pPr>
          </a:lstStyle>
          <a:p>
            <a:pPr lvl="0"/>
            <a:r>
              <a:rPr lang="en-US"/>
              <a:t>Click to edit Master text styles</a:t>
            </a:r>
          </a:p>
        </p:txBody>
      </p:sp>
      <p:sp>
        <p:nvSpPr>
          <p:cNvPr id="88" name="Text Placeholder 9"/>
          <p:cNvSpPr>
            <a:spLocks noGrp="1"/>
          </p:cNvSpPr>
          <p:nvPr>
            <p:ph type="body" sz="quarter" idx="34"/>
          </p:nvPr>
        </p:nvSpPr>
        <p:spPr>
          <a:xfrm>
            <a:off x="7196160" y="4142819"/>
            <a:ext cx="1371600" cy="819150"/>
          </a:xfrm>
        </p:spPr>
        <p:txBody>
          <a:bodyPr anchor="ctr"/>
          <a:lstStyle>
            <a:lvl1pPr algn="ctr">
              <a:defRPr sz="2100" b="1">
                <a:solidFill>
                  <a:srgbClr val="A4CE4E"/>
                </a:solidFill>
                <a:latin typeface="Georgia" panose="02040502050405020303" pitchFamily="18" charset="0"/>
              </a:defRPr>
            </a:lvl1pPr>
          </a:lstStyle>
          <a:p>
            <a:pPr lvl="0"/>
            <a:r>
              <a:rPr lang="en-US"/>
              <a:t>Click to edit Master text styles</a:t>
            </a:r>
          </a:p>
        </p:txBody>
      </p:sp>
      <p:sp>
        <p:nvSpPr>
          <p:cNvPr id="37" name="Text Placeholder 3"/>
          <p:cNvSpPr>
            <a:spLocks noGrp="1"/>
          </p:cNvSpPr>
          <p:nvPr>
            <p:ph type="body" sz="quarter" idx="11"/>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38" name="Text Placeholder 6"/>
          <p:cNvSpPr>
            <a:spLocks noGrp="1"/>
          </p:cNvSpPr>
          <p:nvPr>
            <p:ph type="body" sz="quarter" idx="12"/>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613343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rg Chart Layout">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7EB4FF20-A5CB-464E-9EE8-4FF7854AE439}"/>
              </a:ext>
            </a:extLst>
          </p:cNvPr>
          <p:cNvCxnSpPr>
            <a:cxnSpLocks/>
          </p:cNvCxnSpPr>
          <p:nvPr userDrawn="1"/>
        </p:nvCxnSpPr>
        <p:spPr>
          <a:xfrm>
            <a:off x="2201863" y="1985963"/>
            <a:ext cx="0" cy="3770312"/>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38ABD45-F0F6-4CCB-9AE5-E5B2CBEE31DA}"/>
              </a:ext>
            </a:extLst>
          </p:cNvPr>
          <p:cNvCxnSpPr>
            <a:cxnSpLocks/>
          </p:cNvCxnSpPr>
          <p:nvPr userDrawn="1"/>
        </p:nvCxnSpPr>
        <p:spPr>
          <a:xfrm>
            <a:off x="3341688" y="1985963"/>
            <a:ext cx="0" cy="3770312"/>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DF9F638-9D20-4E5D-BC54-602C8714571D}"/>
              </a:ext>
            </a:extLst>
          </p:cNvPr>
          <p:cNvCxnSpPr>
            <a:cxnSpLocks/>
          </p:cNvCxnSpPr>
          <p:nvPr userDrawn="1"/>
        </p:nvCxnSpPr>
        <p:spPr>
          <a:xfrm>
            <a:off x="4497388" y="1689102"/>
            <a:ext cx="0" cy="4067175"/>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2F5FED1-A100-43F8-A46C-7B5FAC4E4C33}"/>
              </a:ext>
            </a:extLst>
          </p:cNvPr>
          <p:cNvCxnSpPr>
            <a:cxnSpLocks/>
          </p:cNvCxnSpPr>
          <p:nvPr userDrawn="1"/>
        </p:nvCxnSpPr>
        <p:spPr>
          <a:xfrm>
            <a:off x="5646738" y="1985963"/>
            <a:ext cx="0" cy="3770312"/>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D6B1B4-BA1E-454B-B1CA-5B8C64378801}"/>
              </a:ext>
            </a:extLst>
          </p:cNvPr>
          <p:cNvCxnSpPr>
            <a:cxnSpLocks/>
          </p:cNvCxnSpPr>
          <p:nvPr userDrawn="1"/>
        </p:nvCxnSpPr>
        <p:spPr>
          <a:xfrm>
            <a:off x="6794500" y="1985963"/>
            <a:ext cx="0" cy="3770312"/>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C5C1CFB-CDEB-491D-B55D-E5154F6754EC}"/>
              </a:ext>
            </a:extLst>
          </p:cNvPr>
          <p:cNvCxnSpPr>
            <a:cxnSpLocks/>
          </p:cNvCxnSpPr>
          <p:nvPr userDrawn="1"/>
        </p:nvCxnSpPr>
        <p:spPr>
          <a:xfrm>
            <a:off x="7942263" y="1985963"/>
            <a:ext cx="0" cy="3770312"/>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83D1DA9-06F4-4C18-BA3A-2053C21D638A}"/>
              </a:ext>
            </a:extLst>
          </p:cNvPr>
          <p:cNvCxnSpPr>
            <a:cxnSpLocks/>
          </p:cNvCxnSpPr>
          <p:nvPr userDrawn="1"/>
        </p:nvCxnSpPr>
        <p:spPr>
          <a:xfrm flipH="1">
            <a:off x="1046164" y="1989138"/>
            <a:ext cx="6902450" cy="0"/>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9D84737-DCEE-4F7D-810B-19B3363DB7D4}"/>
              </a:ext>
            </a:extLst>
          </p:cNvPr>
          <p:cNvCxnSpPr>
            <a:cxnSpLocks/>
          </p:cNvCxnSpPr>
          <p:nvPr userDrawn="1"/>
        </p:nvCxnSpPr>
        <p:spPr>
          <a:xfrm>
            <a:off x="1046163" y="1985963"/>
            <a:ext cx="0" cy="3770312"/>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457200"/>
            <a:ext cx="7086600" cy="548640"/>
          </a:xfrm>
        </p:spPr>
        <p:txBody>
          <a:bodyPr/>
          <a:lstStyle>
            <a:lvl1pPr>
              <a:defRPr>
                <a:solidFill>
                  <a:schemeClr val="accent1"/>
                </a:solidFill>
              </a:defRPr>
            </a:lvl1pPr>
          </a:lstStyle>
          <a:p>
            <a:r>
              <a:rPr lang="en-US"/>
              <a:t>Click to edit Master title style</a:t>
            </a:r>
          </a:p>
        </p:txBody>
      </p:sp>
      <p:sp>
        <p:nvSpPr>
          <p:cNvPr id="5" name="Text Placeholder 4"/>
          <p:cNvSpPr>
            <a:spLocks noGrp="1"/>
          </p:cNvSpPr>
          <p:nvPr>
            <p:ph type="body" sz="quarter" idx="13"/>
          </p:nvPr>
        </p:nvSpPr>
        <p:spPr>
          <a:xfrm>
            <a:off x="3360345" y="1108656"/>
            <a:ext cx="2286000" cy="685800"/>
          </a:xfrm>
          <a:solidFill>
            <a:schemeClr val="accent2"/>
          </a:solidFill>
          <a:ln>
            <a:noFill/>
          </a:ln>
        </p:spPr>
        <p:txBody>
          <a:bodyPr anchor="ctr"/>
          <a:lstStyle>
            <a:lvl1pPr algn="ctr">
              <a:defRPr sz="1200" b="1">
                <a:solidFill>
                  <a:schemeClr val="bg1"/>
                </a:solidFill>
              </a:defRPr>
            </a:lvl1pPr>
            <a:lvl2pPr marL="0" indent="0" algn="ctr">
              <a:buFontTx/>
              <a:buNone/>
              <a:defRPr sz="1050">
                <a:solidFill>
                  <a:schemeClr val="bg1"/>
                </a:solidFill>
              </a:defRPr>
            </a:lvl2pPr>
          </a:lstStyle>
          <a:p>
            <a:pPr lvl="0"/>
            <a:r>
              <a:rPr lang="en-US"/>
              <a:t>Click to edit Master text styles</a:t>
            </a:r>
          </a:p>
          <a:p>
            <a:pPr lvl="1"/>
            <a:r>
              <a:rPr lang="en-US"/>
              <a:t>Second level</a:t>
            </a:r>
          </a:p>
        </p:txBody>
      </p:sp>
      <p:sp>
        <p:nvSpPr>
          <p:cNvPr id="10" name="Text Placeholder 4"/>
          <p:cNvSpPr>
            <a:spLocks noGrp="1"/>
          </p:cNvSpPr>
          <p:nvPr>
            <p:ph type="body" sz="quarter" idx="15"/>
          </p:nvPr>
        </p:nvSpPr>
        <p:spPr>
          <a:xfrm>
            <a:off x="531330" y="2163633"/>
            <a:ext cx="1028968" cy="685800"/>
          </a:xfrm>
          <a:solidFill>
            <a:schemeClr val="accent3"/>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76" name="Text Placeholder 3"/>
          <p:cNvSpPr>
            <a:spLocks noGrp="1"/>
          </p:cNvSpPr>
          <p:nvPr>
            <p:ph type="body" sz="quarter" idx="11"/>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77" name="Text Placeholder 6"/>
          <p:cNvSpPr>
            <a:spLocks noGrp="1"/>
          </p:cNvSpPr>
          <p:nvPr>
            <p:ph type="body" sz="quarter" idx="12"/>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
        <p:nvSpPr>
          <p:cNvPr id="74" name="Text Placeholder 4"/>
          <p:cNvSpPr>
            <a:spLocks noGrp="1"/>
          </p:cNvSpPr>
          <p:nvPr>
            <p:ph type="body" sz="quarter" idx="50"/>
          </p:nvPr>
        </p:nvSpPr>
        <p:spPr>
          <a:xfrm>
            <a:off x="1682537" y="2163633"/>
            <a:ext cx="1028968" cy="685800"/>
          </a:xfrm>
          <a:solidFill>
            <a:schemeClr val="accent3"/>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75" name="Text Placeholder 4"/>
          <p:cNvSpPr>
            <a:spLocks noGrp="1"/>
          </p:cNvSpPr>
          <p:nvPr>
            <p:ph type="body" sz="quarter" idx="51"/>
          </p:nvPr>
        </p:nvSpPr>
        <p:spPr>
          <a:xfrm>
            <a:off x="2833743" y="2163633"/>
            <a:ext cx="1028968" cy="685800"/>
          </a:xfrm>
          <a:solidFill>
            <a:schemeClr val="accent3"/>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78" name="Text Placeholder 4"/>
          <p:cNvSpPr>
            <a:spLocks noGrp="1"/>
          </p:cNvSpPr>
          <p:nvPr>
            <p:ph type="body" sz="quarter" idx="52"/>
          </p:nvPr>
        </p:nvSpPr>
        <p:spPr>
          <a:xfrm>
            <a:off x="3984948" y="2163633"/>
            <a:ext cx="1028968" cy="685800"/>
          </a:xfrm>
          <a:solidFill>
            <a:schemeClr val="accent3"/>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79" name="Text Placeholder 4"/>
          <p:cNvSpPr>
            <a:spLocks noGrp="1"/>
          </p:cNvSpPr>
          <p:nvPr>
            <p:ph type="body" sz="quarter" idx="53"/>
          </p:nvPr>
        </p:nvSpPr>
        <p:spPr>
          <a:xfrm>
            <a:off x="5136155" y="2163633"/>
            <a:ext cx="1028968" cy="685800"/>
          </a:xfrm>
          <a:solidFill>
            <a:schemeClr val="accent3"/>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80" name="Text Placeholder 4"/>
          <p:cNvSpPr>
            <a:spLocks noGrp="1"/>
          </p:cNvSpPr>
          <p:nvPr>
            <p:ph type="body" sz="quarter" idx="54"/>
          </p:nvPr>
        </p:nvSpPr>
        <p:spPr>
          <a:xfrm>
            <a:off x="6287361" y="2163633"/>
            <a:ext cx="1028968" cy="685800"/>
          </a:xfrm>
          <a:solidFill>
            <a:schemeClr val="accent3"/>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81" name="Text Placeholder 4"/>
          <p:cNvSpPr>
            <a:spLocks noGrp="1"/>
          </p:cNvSpPr>
          <p:nvPr>
            <p:ph type="body" sz="quarter" idx="55"/>
          </p:nvPr>
        </p:nvSpPr>
        <p:spPr>
          <a:xfrm>
            <a:off x="7438568" y="2163633"/>
            <a:ext cx="1028968" cy="685800"/>
          </a:xfrm>
          <a:solidFill>
            <a:schemeClr val="accent3"/>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93" name="Text Placeholder 4"/>
          <p:cNvSpPr>
            <a:spLocks noGrp="1"/>
          </p:cNvSpPr>
          <p:nvPr>
            <p:ph type="body" sz="quarter" idx="60"/>
          </p:nvPr>
        </p:nvSpPr>
        <p:spPr>
          <a:xfrm>
            <a:off x="531330" y="4601205"/>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94" name="Text Placeholder 4"/>
          <p:cNvSpPr>
            <a:spLocks noGrp="1"/>
          </p:cNvSpPr>
          <p:nvPr>
            <p:ph type="body" sz="quarter" idx="61"/>
          </p:nvPr>
        </p:nvSpPr>
        <p:spPr>
          <a:xfrm>
            <a:off x="1682537" y="4601205"/>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95" name="Text Placeholder 4"/>
          <p:cNvSpPr>
            <a:spLocks noGrp="1"/>
          </p:cNvSpPr>
          <p:nvPr>
            <p:ph type="body" sz="quarter" idx="62"/>
          </p:nvPr>
        </p:nvSpPr>
        <p:spPr>
          <a:xfrm>
            <a:off x="2833743" y="4601205"/>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96" name="Text Placeholder 4"/>
          <p:cNvSpPr>
            <a:spLocks noGrp="1"/>
          </p:cNvSpPr>
          <p:nvPr>
            <p:ph type="body" sz="quarter" idx="63"/>
          </p:nvPr>
        </p:nvSpPr>
        <p:spPr>
          <a:xfrm>
            <a:off x="3984948" y="4601205"/>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97" name="Text Placeholder 4"/>
          <p:cNvSpPr>
            <a:spLocks noGrp="1"/>
          </p:cNvSpPr>
          <p:nvPr>
            <p:ph type="body" sz="quarter" idx="64"/>
          </p:nvPr>
        </p:nvSpPr>
        <p:spPr>
          <a:xfrm>
            <a:off x="5136155" y="4601205"/>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98" name="Text Placeholder 4"/>
          <p:cNvSpPr>
            <a:spLocks noGrp="1"/>
          </p:cNvSpPr>
          <p:nvPr>
            <p:ph type="body" sz="quarter" idx="65"/>
          </p:nvPr>
        </p:nvSpPr>
        <p:spPr>
          <a:xfrm>
            <a:off x="6287361" y="4601205"/>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99" name="Text Placeholder 4"/>
          <p:cNvSpPr>
            <a:spLocks noGrp="1"/>
          </p:cNvSpPr>
          <p:nvPr>
            <p:ph type="body" sz="quarter" idx="66"/>
          </p:nvPr>
        </p:nvSpPr>
        <p:spPr>
          <a:xfrm>
            <a:off x="7438568" y="4601205"/>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00" name="Text Placeholder 4"/>
          <p:cNvSpPr>
            <a:spLocks noGrp="1"/>
          </p:cNvSpPr>
          <p:nvPr>
            <p:ph type="body" sz="quarter" idx="67"/>
          </p:nvPr>
        </p:nvSpPr>
        <p:spPr>
          <a:xfrm>
            <a:off x="531330" y="5413728"/>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01" name="Text Placeholder 4"/>
          <p:cNvSpPr>
            <a:spLocks noGrp="1"/>
          </p:cNvSpPr>
          <p:nvPr>
            <p:ph type="body" sz="quarter" idx="68"/>
          </p:nvPr>
        </p:nvSpPr>
        <p:spPr>
          <a:xfrm>
            <a:off x="1682537" y="5413728"/>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02" name="Text Placeholder 4"/>
          <p:cNvSpPr>
            <a:spLocks noGrp="1"/>
          </p:cNvSpPr>
          <p:nvPr>
            <p:ph type="body" sz="quarter" idx="69"/>
          </p:nvPr>
        </p:nvSpPr>
        <p:spPr>
          <a:xfrm>
            <a:off x="2833743" y="5413728"/>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03" name="Text Placeholder 4"/>
          <p:cNvSpPr>
            <a:spLocks noGrp="1"/>
          </p:cNvSpPr>
          <p:nvPr>
            <p:ph type="body" sz="quarter" idx="70"/>
          </p:nvPr>
        </p:nvSpPr>
        <p:spPr>
          <a:xfrm>
            <a:off x="3984948" y="5413728"/>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04" name="Text Placeholder 4"/>
          <p:cNvSpPr>
            <a:spLocks noGrp="1"/>
          </p:cNvSpPr>
          <p:nvPr>
            <p:ph type="body" sz="quarter" idx="71"/>
          </p:nvPr>
        </p:nvSpPr>
        <p:spPr>
          <a:xfrm>
            <a:off x="5136155" y="5413728"/>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05" name="Text Placeholder 4"/>
          <p:cNvSpPr>
            <a:spLocks noGrp="1"/>
          </p:cNvSpPr>
          <p:nvPr>
            <p:ph type="body" sz="quarter" idx="72"/>
          </p:nvPr>
        </p:nvSpPr>
        <p:spPr>
          <a:xfrm>
            <a:off x="6287361" y="5413728"/>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06" name="Text Placeholder 4"/>
          <p:cNvSpPr>
            <a:spLocks noGrp="1"/>
          </p:cNvSpPr>
          <p:nvPr>
            <p:ph type="body" sz="quarter" idx="73"/>
          </p:nvPr>
        </p:nvSpPr>
        <p:spPr>
          <a:xfrm>
            <a:off x="7438568" y="5413728"/>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07" name="Text Placeholder 4"/>
          <p:cNvSpPr>
            <a:spLocks noGrp="1"/>
          </p:cNvSpPr>
          <p:nvPr>
            <p:ph type="body" sz="quarter" idx="74"/>
          </p:nvPr>
        </p:nvSpPr>
        <p:spPr>
          <a:xfrm>
            <a:off x="531330" y="2970079"/>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08" name="Text Placeholder 4"/>
          <p:cNvSpPr>
            <a:spLocks noGrp="1"/>
          </p:cNvSpPr>
          <p:nvPr>
            <p:ph type="body" sz="quarter" idx="75"/>
          </p:nvPr>
        </p:nvSpPr>
        <p:spPr>
          <a:xfrm>
            <a:off x="1682537" y="2970079"/>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09" name="Text Placeholder 4"/>
          <p:cNvSpPr>
            <a:spLocks noGrp="1"/>
          </p:cNvSpPr>
          <p:nvPr>
            <p:ph type="body" sz="quarter" idx="76"/>
          </p:nvPr>
        </p:nvSpPr>
        <p:spPr>
          <a:xfrm>
            <a:off x="2833743" y="2970079"/>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10" name="Text Placeholder 4"/>
          <p:cNvSpPr>
            <a:spLocks noGrp="1"/>
          </p:cNvSpPr>
          <p:nvPr>
            <p:ph type="body" sz="quarter" idx="77"/>
          </p:nvPr>
        </p:nvSpPr>
        <p:spPr>
          <a:xfrm>
            <a:off x="3984948" y="2970079"/>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11" name="Text Placeholder 4"/>
          <p:cNvSpPr>
            <a:spLocks noGrp="1"/>
          </p:cNvSpPr>
          <p:nvPr>
            <p:ph type="body" sz="quarter" idx="78"/>
          </p:nvPr>
        </p:nvSpPr>
        <p:spPr>
          <a:xfrm>
            <a:off x="5136155" y="2970079"/>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12" name="Text Placeholder 4"/>
          <p:cNvSpPr>
            <a:spLocks noGrp="1"/>
          </p:cNvSpPr>
          <p:nvPr>
            <p:ph type="body" sz="quarter" idx="79"/>
          </p:nvPr>
        </p:nvSpPr>
        <p:spPr>
          <a:xfrm>
            <a:off x="6287361" y="2970079"/>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13" name="Text Placeholder 4"/>
          <p:cNvSpPr>
            <a:spLocks noGrp="1"/>
          </p:cNvSpPr>
          <p:nvPr>
            <p:ph type="body" sz="quarter" idx="80"/>
          </p:nvPr>
        </p:nvSpPr>
        <p:spPr>
          <a:xfrm>
            <a:off x="7438568" y="2970079"/>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14" name="Text Placeholder 4"/>
          <p:cNvSpPr>
            <a:spLocks noGrp="1"/>
          </p:cNvSpPr>
          <p:nvPr>
            <p:ph type="body" sz="quarter" idx="81"/>
          </p:nvPr>
        </p:nvSpPr>
        <p:spPr>
          <a:xfrm>
            <a:off x="531330" y="3785642"/>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15" name="Text Placeholder 4"/>
          <p:cNvSpPr>
            <a:spLocks noGrp="1"/>
          </p:cNvSpPr>
          <p:nvPr>
            <p:ph type="body" sz="quarter" idx="82"/>
          </p:nvPr>
        </p:nvSpPr>
        <p:spPr>
          <a:xfrm>
            <a:off x="1682537" y="3785642"/>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16" name="Text Placeholder 4"/>
          <p:cNvSpPr>
            <a:spLocks noGrp="1"/>
          </p:cNvSpPr>
          <p:nvPr>
            <p:ph type="body" sz="quarter" idx="83"/>
          </p:nvPr>
        </p:nvSpPr>
        <p:spPr>
          <a:xfrm>
            <a:off x="2833743" y="3785642"/>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17" name="Text Placeholder 4"/>
          <p:cNvSpPr>
            <a:spLocks noGrp="1"/>
          </p:cNvSpPr>
          <p:nvPr>
            <p:ph type="body" sz="quarter" idx="84"/>
          </p:nvPr>
        </p:nvSpPr>
        <p:spPr>
          <a:xfrm>
            <a:off x="3984948" y="3785642"/>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18" name="Text Placeholder 4"/>
          <p:cNvSpPr>
            <a:spLocks noGrp="1"/>
          </p:cNvSpPr>
          <p:nvPr>
            <p:ph type="body" sz="quarter" idx="85"/>
          </p:nvPr>
        </p:nvSpPr>
        <p:spPr>
          <a:xfrm>
            <a:off x="5136155" y="3785642"/>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19" name="Text Placeholder 4"/>
          <p:cNvSpPr>
            <a:spLocks noGrp="1"/>
          </p:cNvSpPr>
          <p:nvPr>
            <p:ph type="body" sz="quarter" idx="86"/>
          </p:nvPr>
        </p:nvSpPr>
        <p:spPr>
          <a:xfrm>
            <a:off x="6287361" y="3785642"/>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
        <p:nvSpPr>
          <p:cNvPr id="120" name="Text Placeholder 4"/>
          <p:cNvSpPr>
            <a:spLocks noGrp="1"/>
          </p:cNvSpPr>
          <p:nvPr>
            <p:ph type="body" sz="quarter" idx="87"/>
          </p:nvPr>
        </p:nvSpPr>
        <p:spPr>
          <a:xfrm>
            <a:off x="7438568" y="3785642"/>
            <a:ext cx="1028968" cy="685800"/>
          </a:xfrm>
          <a:solidFill>
            <a:schemeClr val="bg2">
              <a:lumMod val="60000"/>
              <a:lumOff val="40000"/>
            </a:schemeClr>
          </a:solidFill>
        </p:spPr>
        <p:txBody>
          <a:bodyPr anchor="ctr"/>
          <a:lstStyle>
            <a:lvl1pPr algn="ctr">
              <a:defRPr sz="975" b="1">
                <a:solidFill>
                  <a:schemeClr val="bg1"/>
                </a:solidFill>
              </a:defRPr>
            </a:lvl1pPr>
            <a:lvl2pPr marL="0" indent="0" algn="ctr">
              <a:spcBef>
                <a:spcPts val="0"/>
              </a:spcBef>
              <a:buFontTx/>
              <a:buNone/>
              <a:defRPr sz="825">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2340578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layout - Footer only">
    <p:spTree>
      <p:nvGrpSpPr>
        <p:cNvPr id="1" name=""/>
        <p:cNvGrpSpPr/>
        <p:nvPr/>
      </p:nvGrpSpPr>
      <p:grpSpPr>
        <a:xfrm>
          <a:off x="0" y="0"/>
          <a:ext cx="0" cy="0"/>
          <a:chOff x="0" y="0"/>
          <a:chExt cx="0" cy="0"/>
        </a:xfrm>
      </p:grpSpPr>
      <p:sp>
        <p:nvSpPr>
          <p:cNvPr id="5" name="Text Placeholder 3"/>
          <p:cNvSpPr>
            <a:spLocks noGrp="1"/>
          </p:cNvSpPr>
          <p:nvPr>
            <p:ph type="body" sz="quarter" idx="11"/>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6" name="Text Placeholder 6"/>
          <p:cNvSpPr>
            <a:spLocks noGrp="1"/>
          </p:cNvSpPr>
          <p:nvPr>
            <p:ph type="body" sz="quarter" idx="12"/>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76071439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ank you/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9A173C-0180-428E-8F32-816B71B9076C}"/>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 name="Title 1"/>
          <p:cNvSpPr>
            <a:spLocks noGrp="1"/>
          </p:cNvSpPr>
          <p:nvPr>
            <p:ph type="title"/>
          </p:nvPr>
        </p:nvSpPr>
        <p:spPr>
          <a:xfrm>
            <a:off x="457201" y="2743200"/>
            <a:ext cx="8459213" cy="914400"/>
          </a:xfrm>
        </p:spPr>
        <p:txBody>
          <a:bodyPr/>
          <a:lstStyle>
            <a:lvl1pPr>
              <a:defRPr sz="45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329628001"/>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ogo/end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6513DF-F5E0-4C28-862E-9AD6447E0AF1}"/>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3" name="Picture 9">
            <a:extLst>
              <a:ext uri="{FF2B5EF4-FFF2-40B4-BE49-F238E27FC236}">
                <a16:creationId xmlns:a16="http://schemas.microsoft.com/office/drawing/2014/main" id="{09837275-96E6-4489-8216-59C70E8D7D2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 t="-9975" r="-5403" b="-8932"/>
          <a:stretch>
            <a:fillRect/>
          </a:stretch>
        </p:blipFill>
        <p:spPr bwMode="auto">
          <a:xfrm>
            <a:off x="2246314" y="2862265"/>
            <a:ext cx="46513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041457"/>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ull Screen Video">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B659C6-D255-418F-8E33-58D28457F26E}"/>
              </a:ext>
            </a:extLst>
          </p:cNvPr>
          <p:cNvSpPr/>
          <p:nvPr userDrawn="1"/>
        </p:nvSpPr>
        <p:spPr>
          <a:xfrm>
            <a:off x="0" y="6261100"/>
            <a:ext cx="9144000" cy="59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Tree>
    <p:extLst>
      <p:ext uri="{BB962C8B-B14F-4D97-AF65-F5344CB8AC3E}">
        <p14:creationId xmlns:p14="http://schemas.microsoft.com/office/powerpoint/2010/main" val="1103252440"/>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Conent Slide w/ One-line header">
    <p:spTree>
      <p:nvGrpSpPr>
        <p:cNvPr id="1" name=""/>
        <p:cNvGrpSpPr/>
        <p:nvPr/>
      </p:nvGrpSpPr>
      <p:grpSpPr>
        <a:xfrm>
          <a:off x="0" y="0"/>
          <a:ext cx="0" cy="0"/>
          <a:chOff x="0" y="0"/>
          <a:chExt cx="0" cy="0"/>
        </a:xfrm>
      </p:grpSpPr>
      <p:sp>
        <p:nvSpPr>
          <p:cNvPr id="16" name="Title 1"/>
          <p:cNvSpPr>
            <a:spLocks noGrp="1"/>
          </p:cNvSpPr>
          <p:nvPr>
            <p:ph type="title"/>
          </p:nvPr>
        </p:nvSpPr>
        <p:spPr>
          <a:xfrm>
            <a:off x="246510" y="226800"/>
            <a:ext cx="8554590" cy="511200"/>
          </a:xfrm>
          <a:prstGeom prst="rect">
            <a:avLst/>
          </a:prstGeom>
        </p:spPr>
        <p:txBody>
          <a:bodyPr/>
          <a:lstStyle/>
          <a:p>
            <a:r>
              <a:rPr lang="en-US"/>
              <a:t>Click to edit Master title style</a:t>
            </a:r>
            <a:endParaRPr lang="en-CA"/>
          </a:p>
        </p:txBody>
      </p:sp>
      <p:sp>
        <p:nvSpPr>
          <p:cNvPr id="17" name="Text Placeholder 14"/>
          <p:cNvSpPr>
            <a:spLocks noGrp="1"/>
          </p:cNvSpPr>
          <p:nvPr>
            <p:ph type="body" sz="quarter" idx="20"/>
          </p:nvPr>
        </p:nvSpPr>
        <p:spPr>
          <a:xfrm>
            <a:off x="247422" y="725517"/>
            <a:ext cx="8554590" cy="363600"/>
          </a:xfrm>
        </p:spPr>
        <p:txBody>
          <a:bodyPr/>
          <a:lstStyle>
            <a:lvl1pPr marL="0" indent="0">
              <a:spcBef>
                <a:spcPts val="0"/>
              </a:spcBef>
              <a:buNone/>
              <a:defRPr>
                <a:solidFill>
                  <a:schemeClr val="accent1"/>
                </a:solidFill>
              </a:defRPr>
            </a:lvl1pPr>
          </a:lstStyle>
          <a:p>
            <a:pPr lvl="0"/>
            <a:r>
              <a:rPr lang="en-US"/>
              <a:t>Click to edit Master text styles</a:t>
            </a:r>
          </a:p>
        </p:txBody>
      </p:sp>
      <p:sp>
        <p:nvSpPr>
          <p:cNvPr id="5" name="Text Placeholder 4"/>
          <p:cNvSpPr>
            <a:spLocks noGrp="1"/>
          </p:cNvSpPr>
          <p:nvPr>
            <p:ph type="body" sz="quarter" idx="21"/>
          </p:nvPr>
        </p:nvSpPr>
        <p:spPr>
          <a:xfrm>
            <a:off x="280960" y="5932800"/>
            <a:ext cx="8460000" cy="324000"/>
          </a:xfrm>
        </p:spPr>
        <p:txBody>
          <a:bodyPr anchor="b">
            <a:normAutofit/>
          </a:bodyPr>
          <a:lstStyle>
            <a:lvl1pPr marL="43200" indent="-43200">
              <a:lnSpc>
                <a:spcPct val="90000"/>
              </a:lnSpc>
              <a:spcBef>
                <a:spcPts val="0"/>
              </a:spcBef>
              <a:defRPr sz="675">
                <a:solidFill>
                  <a:srgbClr val="7F7F7F"/>
                </a:solidFill>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1796849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05840"/>
          </a:xfrm>
        </p:spPr>
        <p:txBody>
          <a:bodyPr/>
          <a:lstStyle>
            <a:lvl1pPr>
              <a:defRPr sz="2850">
                <a:solidFill>
                  <a:schemeClr val="tx1"/>
                </a:solidFill>
              </a:defRPr>
            </a:lvl1pPr>
          </a:lstStyle>
          <a:p>
            <a:r>
              <a:rPr lang="en-US"/>
              <a:t>Click to edit Master title style</a:t>
            </a:r>
          </a:p>
        </p:txBody>
      </p:sp>
      <p:sp>
        <p:nvSpPr>
          <p:cNvPr id="3" name="Text Placeholder 3"/>
          <p:cNvSpPr>
            <a:spLocks noGrp="1"/>
          </p:cNvSpPr>
          <p:nvPr>
            <p:ph type="body" sz="quarter" idx="11"/>
          </p:nvPr>
        </p:nvSpPr>
        <p:spPr>
          <a:xfrm>
            <a:off x="457200" y="5715002"/>
            <a:ext cx="8229600" cy="337661"/>
          </a:xfrm>
        </p:spPr>
        <p:txBody>
          <a:bodyPr anchor="b">
            <a:noAutofit/>
          </a:bodyPr>
          <a:lstStyle>
            <a:lvl1pPr marL="41148" indent="-41148">
              <a:spcBef>
                <a:spcPts val="150"/>
              </a:spcBef>
              <a:defRPr sz="6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31192268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Simple Layout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352692"/>
            <a:ext cx="8184776" cy="484632"/>
          </a:xfrm>
        </p:spPr>
        <p:txBody>
          <a:bodyPr/>
          <a:lstStyle>
            <a:lvl1pPr>
              <a:defRPr>
                <a:solidFill>
                  <a:schemeClr val="accent1"/>
                </a:solidFill>
              </a:defRPr>
            </a:lvl1pPr>
          </a:lstStyle>
          <a:p>
            <a:r>
              <a:rPr lang="en-US"/>
              <a:t>Click to edit Master title style</a:t>
            </a:r>
            <a:endParaRPr lang="en-US" dirty="0"/>
          </a:p>
        </p:txBody>
      </p:sp>
      <p:sp>
        <p:nvSpPr>
          <p:cNvPr id="5" name="Text Placeholder 3"/>
          <p:cNvSpPr>
            <a:spLocks noGrp="1"/>
          </p:cNvSpPr>
          <p:nvPr>
            <p:ph type="body" sz="quarter" idx="11"/>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6" name="Text Placeholder 6"/>
          <p:cNvSpPr>
            <a:spLocks noGrp="1"/>
          </p:cNvSpPr>
          <p:nvPr>
            <p:ph type="body" sz="quarter" idx="12"/>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18603442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3">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AD57F1C3-026C-4E29-99D9-D207AB9AE851}"/>
              </a:ext>
            </a:extLst>
          </p:cNvPr>
          <p:cNvSpPr>
            <a:spLocks noGrp="1"/>
          </p:cNvSpPr>
          <p:nvPr>
            <p:ph type="pic" sz="quarter" idx="16" hasCustomPrompt="1"/>
          </p:nvPr>
        </p:nvSpPr>
        <p:spPr>
          <a:xfrm>
            <a:off x="1" y="0"/>
            <a:ext cx="9144000" cy="6858000"/>
          </a:xfrm>
          <a:prstGeom prst="rect">
            <a:avLst/>
          </a:prstGeom>
          <a:solidFill>
            <a:schemeClr val="bg1">
              <a:lumMod val="75000"/>
            </a:schemeClr>
          </a:solidFill>
        </p:spPr>
        <p:txBody>
          <a:bodyPr anchor="ctr"/>
          <a:lstStyle>
            <a:lvl1pPr marL="0" marR="0" indent="0" algn="ctr" defTabSz="342900" rtl="0" eaLnBrk="1" fontAlgn="auto" latinLnBrk="0" hangingPunct="1">
              <a:lnSpc>
                <a:spcPct val="100000"/>
              </a:lnSpc>
              <a:spcBef>
                <a:spcPts val="0"/>
              </a:spcBef>
              <a:spcAft>
                <a:spcPts val="0"/>
              </a:spcAft>
              <a:buClrTx/>
              <a:buSzTx/>
              <a:buFont typeface="Arial"/>
              <a:buNone/>
              <a:tabLst/>
              <a:defRPr>
                <a:solidFill>
                  <a:schemeClr val="accent6"/>
                </a:solidFill>
                <a:latin typeface="+mn-lt"/>
              </a:defRPr>
            </a:lvl1pPr>
          </a:lstStyle>
          <a:p>
            <a:r>
              <a:rPr lang="en-US"/>
              <a:t>BE SURE IMAGE IS </a:t>
            </a:r>
            <a:br>
              <a:rPr lang="en-US"/>
            </a:br>
            <a:r>
              <a:rPr lang="en-US"/>
              <a:t>DARK ENOUGH SO TYPE AND </a:t>
            </a:r>
            <a:br>
              <a:rPr lang="en-US"/>
            </a:br>
            <a:r>
              <a:rPr lang="en-US"/>
              <a:t>LOGO ARE READABLE</a:t>
            </a:r>
          </a:p>
          <a:p>
            <a:br>
              <a:rPr lang="en-US"/>
            </a:br>
            <a:r>
              <a:rPr lang="en-US"/>
              <a:t>Be sure to send image to </a:t>
            </a:r>
            <a:br>
              <a:rPr lang="en-US"/>
            </a:br>
            <a:r>
              <a:rPr lang="en-US"/>
              <a:t>back so logo sits on top of image</a:t>
            </a:r>
            <a:br>
              <a:rPr lang="en-US"/>
            </a:br>
            <a:br>
              <a:rPr lang="en-US"/>
            </a:br>
            <a:br>
              <a:rPr lang="en-US"/>
            </a:br>
            <a:br>
              <a:rPr lang="en-US"/>
            </a:br>
            <a:br>
              <a:rPr lang="en-US"/>
            </a:br>
            <a:br>
              <a:rPr lang="en-US"/>
            </a:br>
            <a:br>
              <a:rPr lang="en-US"/>
            </a:br>
            <a:br>
              <a:rPr lang="en-US"/>
            </a:br>
            <a:br>
              <a:rPr lang="en-US"/>
            </a:br>
            <a:endParaRPr lang="en-US"/>
          </a:p>
        </p:txBody>
      </p:sp>
      <p:sp>
        <p:nvSpPr>
          <p:cNvPr id="15" name="Text Placeholder 4"/>
          <p:cNvSpPr>
            <a:spLocks noGrp="1"/>
          </p:cNvSpPr>
          <p:nvPr>
            <p:ph type="body" sz="quarter" idx="17" hasCustomPrompt="1"/>
          </p:nvPr>
        </p:nvSpPr>
        <p:spPr>
          <a:xfrm>
            <a:off x="418447" y="3765543"/>
            <a:ext cx="2687213" cy="1262324"/>
          </a:xfrm>
        </p:spPr>
        <p:txBody>
          <a:bodyPr/>
          <a:lstStyle>
            <a:lvl1pPr>
              <a:defRPr sz="1125" b="1">
                <a:solidFill>
                  <a:schemeClr val="bg1"/>
                </a:solidFill>
              </a:defRPr>
            </a:lvl1pPr>
            <a:lvl2pPr marL="0" indent="0">
              <a:spcBef>
                <a:spcPts val="0"/>
              </a:spcBef>
              <a:spcAft>
                <a:spcPts val="1800"/>
              </a:spcAft>
              <a:buFontTx/>
              <a:buNone/>
              <a:defRPr sz="975">
                <a:solidFill>
                  <a:schemeClr val="bg1"/>
                </a:solidFill>
              </a:defRPr>
            </a:lvl2pPr>
            <a:lvl3pPr marL="0" indent="0">
              <a:buFontTx/>
              <a:buNone/>
              <a:defRPr sz="900">
                <a:solidFill>
                  <a:schemeClr val="bg1"/>
                </a:solidFill>
              </a:defRPr>
            </a:lvl3pPr>
            <a:lvl4pPr>
              <a:defRPr>
                <a:solidFill>
                  <a:schemeClr val="bg1"/>
                </a:solidFill>
              </a:defRPr>
            </a:lvl4pPr>
            <a:lvl5pPr>
              <a:defRPr>
                <a:solidFill>
                  <a:schemeClr val="bg1"/>
                </a:solidFill>
              </a:defRPr>
            </a:lvl5pPr>
          </a:lstStyle>
          <a:p>
            <a:pPr lvl="0"/>
            <a:r>
              <a:rPr lang="en-US"/>
              <a:t>Presenter name</a:t>
            </a:r>
          </a:p>
          <a:p>
            <a:pPr lvl="1"/>
            <a:r>
              <a:rPr lang="en-US"/>
              <a:t>Presenter title</a:t>
            </a:r>
          </a:p>
          <a:p>
            <a:pPr lvl="2"/>
            <a:r>
              <a:rPr lang="en-US"/>
              <a:t>Date</a:t>
            </a:r>
          </a:p>
        </p:txBody>
      </p:sp>
      <p:sp>
        <p:nvSpPr>
          <p:cNvPr id="2" name="Title 1"/>
          <p:cNvSpPr>
            <a:spLocks noGrp="1"/>
          </p:cNvSpPr>
          <p:nvPr>
            <p:ph type="ctrTitle" hasCustomPrompt="1"/>
          </p:nvPr>
        </p:nvSpPr>
        <p:spPr>
          <a:xfrm>
            <a:off x="418448" y="1516927"/>
            <a:ext cx="3512211" cy="2011680"/>
          </a:xfrm>
        </p:spPr>
        <p:txBody>
          <a:bodyPr rIns="0" anchor="b" anchorCtr="0"/>
          <a:lstStyle>
            <a:lvl1pPr>
              <a:lnSpc>
                <a:spcPct val="90000"/>
              </a:lnSpc>
              <a:defRPr sz="3000">
                <a:solidFill>
                  <a:schemeClr val="bg1"/>
                </a:solidFill>
              </a:defRPr>
            </a:lvl1pPr>
          </a:lstStyle>
          <a:p>
            <a:r>
              <a:rPr lang="en-US"/>
              <a:t>Click to add title</a:t>
            </a:r>
          </a:p>
        </p:txBody>
      </p:sp>
      <p:pic>
        <p:nvPicPr>
          <p:cNvPr id="8" name="Graphic 7" descr="Aetna logo in white">
            <a:extLst>
              <a:ext uri="{FF2B5EF4-FFF2-40B4-BE49-F238E27FC236}">
                <a16:creationId xmlns:a16="http://schemas.microsoft.com/office/drawing/2014/main" id="{DAD85B32-80CC-40DF-850D-58F93AF7A9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69801" y="6044342"/>
            <a:ext cx="1496399" cy="394553"/>
          </a:xfrm>
          <a:prstGeom prst="rect">
            <a:avLst/>
          </a:prstGeom>
        </p:spPr>
      </p:pic>
    </p:spTree>
    <p:extLst>
      <p:ext uri="{BB962C8B-B14F-4D97-AF65-F5344CB8AC3E}">
        <p14:creationId xmlns:p14="http://schemas.microsoft.com/office/powerpoint/2010/main" val="1735053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9FF415C-0BEE-3140-BD8E-3DC73C144B7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71119" y="6251379"/>
            <a:ext cx="1556645" cy="228600"/>
          </a:xfrm>
          <a:prstGeom prst="rect">
            <a:avLst/>
          </a:prstGeom>
        </p:spPr>
      </p:pic>
    </p:spTree>
    <p:extLst>
      <p:ext uri="{BB962C8B-B14F-4D97-AF65-F5344CB8AC3E}">
        <p14:creationId xmlns:p14="http://schemas.microsoft.com/office/powerpoint/2010/main" val="1451972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28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Title Slide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78E442D-FC0D-118A-D583-587871C9C3C5}"/>
              </a:ext>
            </a:extLst>
          </p:cNvPr>
          <p:cNvSpPr>
            <a:spLocks noGrp="1"/>
          </p:cNvSpPr>
          <p:nvPr>
            <p:ph type="pic" sz="quarter" idx="10"/>
          </p:nvPr>
        </p:nvSpPr>
        <p:spPr>
          <a:xfrm>
            <a:off x="0" y="0"/>
            <a:ext cx="9144000" cy="6858000"/>
          </a:xfrm>
        </p:spPr>
        <p:txBody>
          <a:bodyPr/>
          <a:lstStyle>
            <a:lvl1pPr>
              <a:defRPr sz="1050"/>
            </a:lvl1pPr>
          </a:lstStyle>
          <a:p>
            <a:r>
              <a:rPr lang="en-US" dirty="0"/>
              <a:t>Click icon to add picture</a:t>
            </a:r>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565951" y="2221111"/>
            <a:ext cx="3126092" cy="2087839"/>
          </a:xfrm>
        </p:spPr>
        <p:txBody>
          <a:bodyPr vert="horz" anchor="t"/>
          <a:lstStyle>
            <a:lvl1pPr algn="l">
              <a:defRPr sz="3900">
                <a:solidFill>
                  <a:schemeClr val="tx1"/>
                </a:solidFill>
              </a:defRPr>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603505" y="4663441"/>
            <a:ext cx="3126092" cy="525780"/>
          </a:xfrm>
        </p:spPr>
        <p:txBody>
          <a:bodyPr/>
          <a:lstStyle>
            <a:lvl1pPr marL="0" indent="0" algn="l">
              <a:spcBef>
                <a:spcPts val="0"/>
              </a:spcBef>
              <a:buNone/>
              <a:defRPr sz="1500">
                <a:solidFill>
                  <a:schemeClr val="tx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subtitle</a:t>
            </a:r>
          </a:p>
        </p:txBody>
      </p:sp>
    </p:spTree>
    <p:extLst>
      <p:ext uri="{BB962C8B-B14F-4D97-AF65-F5344CB8AC3E}">
        <p14:creationId xmlns:p14="http://schemas.microsoft.com/office/powerpoint/2010/main" val="2247489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cxnSp>
        <p:nvCxnSpPr>
          <p:cNvPr id="5" name="Straight Connector 4"/>
          <p:cNvCxnSpPr/>
          <p:nvPr userDrawn="1"/>
        </p:nvCxnSpPr>
        <p:spPr>
          <a:xfrm>
            <a:off x="376238" y="585788"/>
            <a:ext cx="8383587" cy="0"/>
          </a:xfrm>
          <a:prstGeom prst="line">
            <a:avLst/>
          </a:prstGeom>
          <a:ln w="254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73125" y="585790"/>
            <a:ext cx="7894638" cy="1006475"/>
          </a:xfrm>
          <a:prstGeom prst="rect">
            <a:avLst/>
          </a:prstGeom>
        </p:spPr>
        <p:txBody>
          <a:bodyPr>
            <a:normAutofit/>
          </a:bodyPr>
          <a:lstStyle>
            <a:lvl1pPr>
              <a:defRPr sz="2700"/>
            </a:lvl1pPr>
          </a:lstStyle>
          <a:p>
            <a:r>
              <a:rPr lang="en-US"/>
              <a:t>Click to edit Master title style</a:t>
            </a:r>
          </a:p>
        </p:txBody>
      </p:sp>
      <p:sp>
        <p:nvSpPr>
          <p:cNvPr id="3" name="Content Placeholder 2"/>
          <p:cNvSpPr>
            <a:spLocks noGrp="1"/>
          </p:cNvSpPr>
          <p:nvPr>
            <p:ph idx="1"/>
          </p:nvPr>
        </p:nvSpPr>
        <p:spPr>
          <a:xfrm>
            <a:off x="482601" y="1600202"/>
            <a:ext cx="8284840" cy="4525963"/>
          </a:xfrm>
          <a:prstGeom prst="rect">
            <a:avLst/>
          </a:prstGeom>
        </p:spPr>
        <p:txBody>
          <a:bodyPr/>
          <a:lstStyle>
            <a:lvl1pPr marL="342900" indent="-342900">
              <a:buFont typeface="Arial"/>
              <a:buChar char="•"/>
              <a:defRPr>
                <a:latin typeface="+mn-lt"/>
                <a:cs typeface="Arial Unicode MS"/>
              </a:defRPr>
            </a:lvl1pPr>
            <a:lvl2pPr marL="685800" indent="-342900">
              <a:buFont typeface="Arial"/>
              <a:buChar char="•"/>
              <a:defRPr>
                <a:latin typeface="+mn-lt"/>
                <a:cs typeface="Arial Unicode MS"/>
              </a:defRPr>
            </a:lvl2pPr>
            <a:lvl3pPr marL="942975" indent="-257175">
              <a:buFont typeface="Arial"/>
              <a:buChar char="•"/>
              <a:defRPr>
                <a:latin typeface="+mn-lt"/>
                <a:cs typeface="Arial Unicode MS"/>
              </a:defRPr>
            </a:lvl3pPr>
            <a:lvl4pPr marL="1285875" indent="-257175">
              <a:buFont typeface="Arial"/>
              <a:buChar char="•"/>
              <a:defRPr>
                <a:latin typeface="+mn-lt"/>
                <a:cs typeface="Arial Unicode MS"/>
              </a:defRPr>
            </a:lvl4pPr>
            <a:lvl5pPr marL="1628775" indent="-257175">
              <a:buFont typeface="Arial"/>
              <a:buChar char="•"/>
              <a:defRPr>
                <a:latin typeface="+mn-lt"/>
                <a:cs typeface="Arial Unicode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6768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3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63" b="1" i="0">
                <a:solidFill>
                  <a:srgbClr val="0070C0"/>
                </a:solidFill>
                <a:latin typeface="Arial"/>
                <a:cs typeface="Arial"/>
              </a:defRPr>
            </a:lvl1pPr>
          </a:lstStyle>
          <a:p>
            <a:endParaRPr/>
          </a:p>
        </p:txBody>
      </p:sp>
      <p:sp>
        <p:nvSpPr>
          <p:cNvPr id="3" name="Holder 3"/>
          <p:cNvSpPr>
            <a:spLocks noGrp="1"/>
          </p:cNvSpPr>
          <p:nvPr>
            <p:ph sz="half" idx="2"/>
          </p:nvPr>
        </p:nvSpPr>
        <p:spPr>
          <a:xfrm>
            <a:off x="457200" y="1577340"/>
            <a:ext cx="397764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7" name="Holder 7"/>
          <p:cNvSpPr>
            <a:spLocks noGrp="1"/>
          </p:cNvSpPr>
          <p:nvPr>
            <p:ph type="sldNum" sz="quarter" idx="7"/>
          </p:nvPr>
        </p:nvSpPr>
        <p:spPr/>
        <p:txBody>
          <a:bodyPr lIns="0" tIns="0" rIns="0" bIns="0"/>
          <a:lstStyle>
            <a:lvl1pPr>
              <a:defRPr sz="675" b="0" i="0">
                <a:solidFill>
                  <a:schemeClr val="tx1"/>
                </a:solidFill>
                <a:latin typeface="Arial"/>
                <a:cs typeface="Arial"/>
              </a:defRPr>
            </a:lvl1pPr>
          </a:lstStyle>
          <a:p>
            <a:pPr marL="143828">
              <a:spcBef>
                <a:spcPts val="11"/>
              </a:spcBef>
            </a:pPr>
            <a:fld id="{81D60167-4931-47E6-BA6A-407CBD079E47}" type="slidenum">
              <a:rPr lang="en-US" smtClean="0"/>
              <a:pPr marL="143828">
                <a:spcBef>
                  <a:spcPts val="11"/>
                </a:spcBef>
              </a:pPr>
              <a:t>‹#›</a:t>
            </a:fld>
            <a:r>
              <a:rPr lang="en-US" spc="26"/>
              <a:t> </a:t>
            </a:r>
            <a:r>
              <a:rPr lang="en-US"/>
              <a:t>|</a:t>
            </a:r>
            <a:r>
              <a:rPr lang="en-US" spc="-4"/>
              <a:t> </a:t>
            </a:r>
            <a:r>
              <a:rPr lang="en-US"/>
              <a:t>©2025</a:t>
            </a:r>
            <a:r>
              <a:rPr lang="en-US" spc="-38"/>
              <a:t> </a:t>
            </a:r>
            <a:r>
              <a:rPr lang="en-US"/>
              <a:t>Kaiser</a:t>
            </a:r>
            <a:r>
              <a:rPr lang="en-US" spc="-60"/>
              <a:t> </a:t>
            </a:r>
            <a:r>
              <a:rPr lang="en-US"/>
              <a:t>Foundation</a:t>
            </a:r>
            <a:r>
              <a:rPr lang="en-US" spc="-38"/>
              <a:t> </a:t>
            </a:r>
            <a:r>
              <a:rPr lang="en-US" spc="-8"/>
              <a:t>Health</a:t>
            </a:r>
            <a:r>
              <a:rPr lang="en-US" spc="-41"/>
              <a:t> </a:t>
            </a:r>
            <a:r>
              <a:rPr lang="en-US"/>
              <a:t>Plan,</a:t>
            </a:r>
            <a:r>
              <a:rPr lang="en-US" spc="-79"/>
              <a:t> </a:t>
            </a:r>
            <a:r>
              <a:rPr lang="en-US" spc="-15"/>
              <a:t>Inc.</a:t>
            </a:r>
            <a:endParaRPr lang="en-US" spc="-15" dirty="0"/>
          </a:p>
        </p:txBody>
      </p:sp>
    </p:spTree>
    <p:extLst>
      <p:ext uri="{BB962C8B-B14F-4D97-AF65-F5344CB8AC3E}">
        <p14:creationId xmlns:p14="http://schemas.microsoft.com/office/powerpoint/2010/main" val="4006140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1C78565D-E0EA-7473-4471-C556356351AB}"/>
              </a:ext>
            </a:extLst>
          </p:cNvPr>
          <p:cNvSpPr>
            <a:spLocks noGrp="1"/>
          </p:cNvSpPr>
          <p:nvPr>
            <p:ph type="body" sz="half" idx="2" hasCustomPrompt="1"/>
          </p:nvPr>
        </p:nvSpPr>
        <p:spPr>
          <a:xfrm>
            <a:off x="342899" y="6306217"/>
            <a:ext cx="7743827" cy="266362"/>
          </a:xfrm>
        </p:spPr>
        <p:txBody>
          <a:bodyPr rIns="0" anchor="b" anchorCtr="0"/>
          <a:lstStyle>
            <a:lvl1pPr marL="0" indent="0" algn="l">
              <a:spcBef>
                <a:spcPts val="0"/>
              </a:spcBef>
              <a:buNone/>
              <a:defRPr sz="675">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footnote/source</a:t>
            </a:r>
          </a:p>
        </p:txBody>
      </p:sp>
      <p:sp>
        <p:nvSpPr>
          <p:cNvPr id="5" name="Title 4">
            <a:extLst>
              <a:ext uri="{FF2B5EF4-FFF2-40B4-BE49-F238E27FC236}">
                <a16:creationId xmlns:a16="http://schemas.microsoft.com/office/drawing/2014/main" id="{7237868D-9B84-AE4F-B833-8E8C7F585207}"/>
              </a:ext>
            </a:extLst>
          </p:cNvPr>
          <p:cNvSpPr>
            <a:spLocks noGrp="1"/>
          </p:cNvSpPr>
          <p:nvPr>
            <p:ph type="title" hasCustomPrompt="1"/>
          </p:nvPr>
        </p:nvSpPr>
        <p:spPr/>
        <p:txBody>
          <a:bodyPr vert="horz"/>
          <a:lstStyle/>
          <a:p>
            <a:r>
              <a:rPr lang="en-US"/>
              <a:t>Click to edit master title style</a:t>
            </a:r>
          </a:p>
        </p:txBody>
      </p:sp>
      <p:sp>
        <p:nvSpPr>
          <p:cNvPr id="6" name="Content Placeholder 5">
            <a:extLst>
              <a:ext uri="{FF2B5EF4-FFF2-40B4-BE49-F238E27FC236}">
                <a16:creationId xmlns:a16="http://schemas.microsoft.com/office/drawing/2014/main" id="{6FE5EBD5-3136-174B-831A-04B8DF69E5D6}"/>
              </a:ext>
            </a:extLst>
          </p:cNvPr>
          <p:cNvSpPr>
            <a:spLocks noGrp="1"/>
          </p:cNvSpPr>
          <p:nvPr>
            <p:ph sz="quarter" idx="11"/>
          </p:nvPr>
        </p:nvSpPr>
        <p:spPr>
          <a:xfrm>
            <a:off x="342900" y="1691640"/>
            <a:ext cx="4146947" cy="4315460"/>
          </a:xfrm>
        </p:spPr>
        <p:txBody>
          <a:bodyPr rIns="182880"/>
          <a:lstStyle>
            <a:lvl1pPr>
              <a:spcBef>
                <a:spcPts val="1500"/>
              </a:spcBef>
              <a:defRPr/>
            </a:lvl1pPr>
            <a:lvl2pPr>
              <a:spcBef>
                <a:spcPts val="1500"/>
              </a:spcBef>
              <a:defRPr/>
            </a:lvl2pPr>
            <a:lvl3pPr>
              <a:spcBef>
                <a:spcPts val="1500"/>
              </a:spcBef>
              <a:defRPr/>
            </a:lvl3pPr>
            <a:lvl4pPr>
              <a:spcBef>
                <a:spcPts val="1500"/>
              </a:spcBef>
              <a:defRPr/>
            </a:lvl4pPr>
            <a:lvl5pPr>
              <a:spcBef>
                <a:spcPts val="15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A1E52CE3-22DF-5A41-9EAD-D5575B3917AE}"/>
              </a:ext>
            </a:extLst>
          </p:cNvPr>
          <p:cNvSpPr>
            <a:spLocks noGrp="1"/>
          </p:cNvSpPr>
          <p:nvPr>
            <p:ph sz="quarter" idx="12"/>
          </p:nvPr>
        </p:nvSpPr>
        <p:spPr>
          <a:xfrm>
            <a:off x="4661298" y="1691640"/>
            <a:ext cx="4146947" cy="4315460"/>
          </a:xfrm>
        </p:spPr>
        <p:txBody>
          <a:bodyPr rIns="182880"/>
          <a:lstStyle>
            <a:lvl1pPr>
              <a:spcBef>
                <a:spcPts val="1500"/>
              </a:spcBef>
              <a:defRPr/>
            </a:lvl1pPr>
            <a:lvl2pPr>
              <a:spcBef>
                <a:spcPts val="1500"/>
              </a:spcBef>
              <a:defRPr/>
            </a:lvl2pPr>
            <a:lvl3pPr>
              <a:spcBef>
                <a:spcPts val="1500"/>
              </a:spcBef>
              <a:defRPr/>
            </a:lvl3pPr>
            <a:lvl4pPr>
              <a:spcBef>
                <a:spcPts val="1500"/>
              </a:spcBef>
              <a:defRPr/>
            </a:lvl4pPr>
            <a:lvl5pPr>
              <a:spcBef>
                <a:spcPts val="15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439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4572000" y="0"/>
            <a:ext cx="4572000" cy="6858000"/>
          </a:xfrm>
          <a:solidFill>
            <a:schemeClr val="bg1">
              <a:lumMod val="95000"/>
            </a:schemeClr>
          </a:solidFill>
        </p:spPr>
        <p:txBody>
          <a:bodyPr/>
          <a:lstStyle>
            <a:lvl1pPr marL="0" indent="0">
              <a:buNone/>
              <a:defRPr sz="900"/>
            </a:lvl1pPr>
          </a:lstStyle>
          <a:p>
            <a:r>
              <a:rPr lang="en-US" dirty="0"/>
              <a:t>Click icon to add picture</a:t>
            </a:r>
          </a:p>
        </p:txBody>
      </p:sp>
      <p:sp>
        <p:nvSpPr>
          <p:cNvPr id="2" name="Footnote">
            <a:extLst>
              <a:ext uri="{FF2B5EF4-FFF2-40B4-BE49-F238E27FC236}">
                <a16:creationId xmlns:a16="http://schemas.microsoft.com/office/drawing/2014/main" id="{1C4A83FF-2A38-0E45-50BE-92E07CF2FFE8}"/>
              </a:ext>
            </a:extLst>
          </p:cNvPr>
          <p:cNvSpPr>
            <a:spLocks noGrp="1"/>
          </p:cNvSpPr>
          <p:nvPr>
            <p:ph type="body" sz="half" idx="2" hasCustomPrompt="1"/>
          </p:nvPr>
        </p:nvSpPr>
        <p:spPr>
          <a:xfrm>
            <a:off x="340424" y="6306217"/>
            <a:ext cx="4000501" cy="266362"/>
          </a:xfrm>
        </p:spPr>
        <p:txBody>
          <a:bodyPr rIns="0" anchor="b" anchorCtr="0"/>
          <a:lstStyle>
            <a:lvl1pPr marL="0" indent="0" algn="l">
              <a:spcBef>
                <a:spcPts val="0"/>
              </a:spcBef>
              <a:buNone/>
              <a:defRPr sz="675">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footnote/source</a:t>
            </a:r>
          </a:p>
        </p:txBody>
      </p:sp>
      <p:sp>
        <p:nvSpPr>
          <p:cNvPr id="12" name="TextBox 11">
            <a:extLst>
              <a:ext uri="{FF2B5EF4-FFF2-40B4-BE49-F238E27FC236}">
                <a16:creationId xmlns:a16="http://schemas.microsoft.com/office/drawing/2014/main" id="{A4BEDACD-4053-BB2B-9720-6D9F54A66AFD}"/>
              </a:ext>
            </a:extLst>
          </p:cNvPr>
          <p:cNvSpPr txBox="1"/>
          <p:nvPr/>
        </p:nvSpPr>
        <p:spPr>
          <a:xfrm>
            <a:off x="8519221" y="6468705"/>
            <a:ext cx="284356" cy="103875"/>
          </a:xfrm>
          <a:prstGeom prst="rect">
            <a:avLst/>
          </a:prstGeom>
          <a:noFill/>
        </p:spPr>
        <p:txBody>
          <a:bodyPr wrap="square" lIns="0" tIns="0" rIns="0" bIns="0" rtlCol="0" anchor="b">
            <a:spAutoFit/>
          </a:bodyPr>
          <a:lstStyle/>
          <a:p>
            <a:pPr algn="r"/>
            <a:fld id="{2E41F6C8-4AC0-3E4A-83FC-D61DA5B25C9B}" type="slidenum">
              <a:rPr lang="en-US" sz="675" smtClean="0">
                <a:solidFill>
                  <a:schemeClr val="tx2"/>
                </a:solidFill>
              </a:rPr>
              <a:pPr algn="r"/>
              <a:t>‹#›</a:t>
            </a:fld>
            <a:endParaRPr lang="en-US" sz="675" dirty="0">
              <a:solidFill>
                <a:schemeClr val="tx2"/>
              </a:solidFill>
            </a:endParaRPr>
          </a:p>
        </p:txBody>
      </p:sp>
      <p:sp>
        <p:nvSpPr>
          <p:cNvPr id="3" name="Title 2">
            <a:extLst>
              <a:ext uri="{FF2B5EF4-FFF2-40B4-BE49-F238E27FC236}">
                <a16:creationId xmlns:a16="http://schemas.microsoft.com/office/drawing/2014/main" id="{F0D6646E-C578-A14A-A853-62114E9D76C2}"/>
              </a:ext>
            </a:extLst>
          </p:cNvPr>
          <p:cNvSpPr>
            <a:spLocks noGrp="1"/>
          </p:cNvSpPr>
          <p:nvPr>
            <p:ph type="title" hasCustomPrompt="1"/>
          </p:nvPr>
        </p:nvSpPr>
        <p:spPr>
          <a:xfrm>
            <a:off x="342900" y="384048"/>
            <a:ext cx="4000500" cy="822960"/>
          </a:xfrm>
        </p:spPr>
        <p:txBody>
          <a:bodyPr vert="horz"/>
          <a:lstStyle/>
          <a:p>
            <a:r>
              <a:rPr lang="en-US"/>
              <a:t>Click to add title</a:t>
            </a:r>
          </a:p>
        </p:txBody>
      </p:sp>
      <p:sp>
        <p:nvSpPr>
          <p:cNvPr id="7" name="Text Placeholder 6">
            <a:extLst>
              <a:ext uri="{FF2B5EF4-FFF2-40B4-BE49-F238E27FC236}">
                <a16:creationId xmlns:a16="http://schemas.microsoft.com/office/drawing/2014/main" id="{44872689-A2A5-FF6F-2051-C14BE1A409AE}"/>
              </a:ext>
            </a:extLst>
          </p:cNvPr>
          <p:cNvSpPr>
            <a:spLocks noGrp="1"/>
          </p:cNvSpPr>
          <p:nvPr>
            <p:ph type="body" sz="quarter" idx="16"/>
          </p:nvPr>
        </p:nvSpPr>
        <p:spPr>
          <a:xfrm>
            <a:off x="342900" y="1691640"/>
            <a:ext cx="4000500" cy="4315459"/>
          </a:xfrm>
        </p:spPr>
        <p:txBody>
          <a:bodyPr/>
          <a:lstStyle>
            <a:lvl1pPr>
              <a:lnSpc>
                <a:spcPct val="120000"/>
              </a:lnSpc>
              <a:spcBef>
                <a:spcPts val="1200"/>
              </a:spcBef>
              <a:defRPr sz="1200">
                <a:solidFill>
                  <a:schemeClr val="accent1"/>
                </a:solidFill>
                <a:latin typeface="+mj-lt"/>
              </a:defRPr>
            </a:lvl1pPr>
            <a:lvl2pPr>
              <a:lnSpc>
                <a:spcPct val="120000"/>
              </a:lnSpc>
              <a:spcBef>
                <a:spcPts val="1200"/>
              </a:spcBef>
              <a:defRPr sz="1200">
                <a:latin typeface="+mn-lt"/>
              </a:defRPr>
            </a:lvl2pPr>
            <a:lvl3pPr>
              <a:lnSpc>
                <a:spcPct val="120000"/>
              </a:lnSpc>
              <a:spcBef>
                <a:spcPts val="1200"/>
              </a:spcBef>
              <a:defRPr sz="120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42331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auto">
          <a:xfrm>
            <a:off x="437864" y="1295400"/>
            <a:ext cx="5962936"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5" name="Rectangle 4"/>
          <p:cNvSpPr/>
          <p:nvPr userDrawn="1"/>
        </p:nvSpPr>
        <p:spPr>
          <a:xfrm>
            <a:off x="452247" y="368408"/>
            <a:ext cx="82296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490687" y="408638"/>
            <a:ext cx="8153400" cy="609600"/>
          </a:xfrm>
          <a:prstGeom prst="rect">
            <a:avLst/>
          </a:prstGeom>
        </p:spPr>
        <p:txBody>
          <a:bodyPr anchor="ctr" anchorCtr="0"/>
          <a:lstStyle>
            <a:lvl1pPr>
              <a:defRPr/>
            </a:lvl1pPr>
          </a:lstStyle>
          <a:p>
            <a:r>
              <a:rPr lang="en-US"/>
              <a:t>CLICK TO EDIT MASTER TITLE STYLE</a:t>
            </a:r>
          </a:p>
        </p:txBody>
      </p:sp>
      <p:sp>
        <p:nvSpPr>
          <p:cNvPr id="8" name="TextBox 7"/>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4054" y="5926909"/>
            <a:ext cx="575585" cy="77435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40D946FB-F683-103F-C864-C90EDA4E0F98}"/>
              </a:ext>
            </a:extLst>
          </p:cNvPr>
          <p:cNvSpPr>
            <a:spLocks noGrp="1"/>
          </p:cNvSpPr>
          <p:nvPr>
            <p:ph type="body" sz="half" idx="2" hasCustomPrompt="1"/>
          </p:nvPr>
        </p:nvSpPr>
        <p:spPr>
          <a:xfrm>
            <a:off x="342900" y="6306217"/>
            <a:ext cx="7743826" cy="266362"/>
          </a:xfrm>
        </p:spPr>
        <p:txBody>
          <a:bodyPr rIns="0" anchor="b" anchorCtr="0"/>
          <a:lstStyle>
            <a:lvl1pPr marL="0" indent="0" algn="l">
              <a:spcBef>
                <a:spcPts val="0"/>
              </a:spcBef>
              <a:buNone/>
              <a:defRPr sz="675">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add footnote/source</a:t>
            </a:r>
          </a:p>
        </p:txBody>
      </p:sp>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a:xfrm>
            <a:off x="342900" y="384048"/>
            <a:ext cx="8455914" cy="822960"/>
          </a:xfrm>
        </p:spPr>
        <p:txBody>
          <a:bodyPr vert="horz"/>
          <a:lstStyle/>
          <a:p>
            <a:r>
              <a:rPr lang="en-US"/>
              <a:t>Click to edit master title style</a:t>
            </a:r>
          </a:p>
        </p:txBody>
      </p:sp>
      <p:sp>
        <p:nvSpPr>
          <p:cNvPr id="9" name="Content Placeholder 5">
            <a:extLst>
              <a:ext uri="{FF2B5EF4-FFF2-40B4-BE49-F238E27FC236}">
                <a16:creationId xmlns:a16="http://schemas.microsoft.com/office/drawing/2014/main" id="{45AB35AA-8D35-7641-A957-D4B0335C4E6D}"/>
              </a:ext>
            </a:extLst>
          </p:cNvPr>
          <p:cNvSpPr>
            <a:spLocks noGrp="1"/>
          </p:cNvSpPr>
          <p:nvPr>
            <p:ph sz="quarter" idx="11"/>
          </p:nvPr>
        </p:nvSpPr>
        <p:spPr>
          <a:xfrm>
            <a:off x="342900" y="1691640"/>
            <a:ext cx="2707482"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a:extLst>
              <a:ext uri="{FF2B5EF4-FFF2-40B4-BE49-F238E27FC236}">
                <a16:creationId xmlns:a16="http://schemas.microsoft.com/office/drawing/2014/main" id="{EBAB0896-32F4-184C-AB6B-8BD1DC29EDF6}"/>
              </a:ext>
            </a:extLst>
          </p:cNvPr>
          <p:cNvSpPr>
            <a:spLocks noGrp="1"/>
          </p:cNvSpPr>
          <p:nvPr>
            <p:ph sz="quarter" idx="13"/>
          </p:nvPr>
        </p:nvSpPr>
        <p:spPr>
          <a:xfrm>
            <a:off x="3216402" y="1691640"/>
            <a:ext cx="2707482"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737AFD7F-3700-A74E-A770-258AE729175D}"/>
              </a:ext>
            </a:extLst>
          </p:cNvPr>
          <p:cNvSpPr>
            <a:spLocks noGrp="1"/>
          </p:cNvSpPr>
          <p:nvPr>
            <p:ph sz="quarter" idx="14"/>
          </p:nvPr>
        </p:nvSpPr>
        <p:spPr>
          <a:xfrm>
            <a:off x="6089904" y="1691640"/>
            <a:ext cx="2708910"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172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525257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044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459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Rectangle 18">
            <a:extLst>
              <a:ext uri="{FF2B5EF4-FFF2-40B4-BE49-F238E27FC236}">
                <a16:creationId xmlns:a16="http://schemas.microsoft.com/office/drawing/2014/main" id="{4B22321B-185E-9442-B890-3D6B21527F7C}"/>
              </a:ext>
            </a:extLst>
          </p:cNvPr>
          <p:cNvSpPr>
            <a:spLocks noChangeArrowheads="1"/>
          </p:cNvSpPr>
          <p:nvPr userDrawn="1"/>
        </p:nvSpPr>
        <p:spPr bwMode="gray">
          <a:xfrm>
            <a:off x="30482" y="6558281"/>
            <a:ext cx="4102608" cy="194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665">
                <a:solidFill>
                  <a:schemeClr val="tx1"/>
                </a:solidFill>
              </a:rPr>
              <a:t>©2025 Kaiser Foundation Health Plan, Inc.</a:t>
            </a:r>
          </a:p>
        </p:txBody>
      </p:sp>
    </p:spTree>
    <p:extLst>
      <p:ext uri="{BB962C8B-B14F-4D97-AF65-F5344CB8AC3E}">
        <p14:creationId xmlns:p14="http://schemas.microsoft.com/office/powerpoint/2010/main" val="61037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cxnSp>
        <p:nvCxnSpPr>
          <p:cNvPr id="5" name="Straight Connector 4"/>
          <p:cNvCxnSpPr/>
          <p:nvPr userDrawn="1"/>
        </p:nvCxnSpPr>
        <p:spPr>
          <a:xfrm>
            <a:off x="376238" y="585788"/>
            <a:ext cx="8383587" cy="0"/>
          </a:xfrm>
          <a:prstGeom prst="line">
            <a:avLst/>
          </a:prstGeom>
          <a:ln w="254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73125" y="585790"/>
            <a:ext cx="7894638" cy="1006475"/>
          </a:xfrm>
          <a:prstGeom prst="rect">
            <a:avLst/>
          </a:prstGeom>
        </p:spPr>
        <p:txBody>
          <a:bodyPr>
            <a:normAutofit/>
          </a:bodyPr>
          <a:lstStyle>
            <a:lvl1pPr>
              <a:defRPr sz="2700"/>
            </a:lvl1pPr>
          </a:lstStyle>
          <a:p>
            <a:r>
              <a:rPr lang="en-US"/>
              <a:t>Click to edit Master title style</a:t>
            </a:r>
          </a:p>
        </p:txBody>
      </p:sp>
      <p:sp>
        <p:nvSpPr>
          <p:cNvPr id="3" name="Content Placeholder 2"/>
          <p:cNvSpPr>
            <a:spLocks noGrp="1"/>
          </p:cNvSpPr>
          <p:nvPr>
            <p:ph idx="1"/>
          </p:nvPr>
        </p:nvSpPr>
        <p:spPr>
          <a:xfrm>
            <a:off x="482601" y="1600202"/>
            <a:ext cx="8284840" cy="4525963"/>
          </a:xfrm>
          <a:prstGeom prst="rect">
            <a:avLst/>
          </a:prstGeom>
        </p:spPr>
        <p:txBody>
          <a:bodyPr/>
          <a:lstStyle>
            <a:lvl1pPr marL="342900" indent="-342900">
              <a:buFont typeface="Arial"/>
              <a:buChar char="•"/>
              <a:defRPr>
                <a:latin typeface="+mn-lt"/>
                <a:cs typeface="Arial Unicode MS"/>
              </a:defRPr>
            </a:lvl1pPr>
            <a:lvl2pPr marL="685800" indent="-342900">
              <a:buFont typeface="Arial"/>
              <a:buChar char="•"/>
              <a:defRPr>
                <a:latin typeface="+mn-lt"/>
                <a:cs typeface="Arial Unicode MS"/>
              </a:defRPr>
            </a:lvl2pPr>
            <a:lvl3pPr marL="942975" indent="-257175">
              <a:buFont typeface="Arial"/>
              <a:buChar char="•"/>
              <a:defRPr>
                <a:latin typeface="+mn-lt"/>
                <a:cs typeface="Arial Unicode MS"/>
              </a:defRPr>
            </a:lvl3pPr>
            <a:lvl4pPr marL="1285875" indent="-257175">
              <a:buFont typeface="Arial"/>
              <a:buChar char="•"/>
              <a:defRPr>
                <a:latin typeface="+mn-lt"/>
                <a:cs typeface="Arial Unicode MS"/>
              </a:defRPr>
            </a:lvl4pPr>
            <a:lvl5pPr marL="1628775" indent="-257175">
              <a:buFont typeface="Arial"/>
              <a:buChar char="•"/>
              <a:defRPr>
                <a:latin typeface="+mn-lt"/>
                <a:cs typeface="Arial Unicode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577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63" b="1" i="0">
                <a:solidFill>
                  <a:srgbClr val="0070C0"/>
                </a:solidFill>
                <a:latin typeface="Arial"/>
                <a:cs typeface="Arial"/>
              </a:defRPr>
            </a:lvl1pPr>
          </a:lstStyle>
          <a:p>
            <a:endParaRPr/>
          </a:p>
        </p:txBody>
      </p:sp>
      <p:sp>
        <p:nvSpPr>
          <p:cNvPr id="3" name="Holder 3"/>
          <p:cNvSpPr>
            <a:spLocks noGrp="1"/>
          </p:cNvSpPr>
          <p:nvPr>
            <p:ph sz="half" idx="2"/>
          </p:nvPr>
        </p:nvSpPr>
        <p:spPr>
          <a:xfrm>
            <a:off x="457200" y="1577340"/>
            <a:ext cx="3977640" cy="36330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6330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7" name="Holder 7"/>
          <p:cNvSpPr>
            <a:spLocks noGrp="1"/>
          </p:cNvSpPr>
          <p:nvPr>
            <p:ph type="sldNum" sz="quarter" idx="7"/>
          </p:nvPr>
        </p:nvSpPr>
        <p:spPr/>
        <p:txBody>
          <a:bodyPr lIns="0" tIns="0" rIns="0" bIns="0"/>
          <a:lstStyle>
            <a:lvl1pPr>
              <a:defRPr sz="675" b="0" i="0">
                <a:solidFill>
                  <a:schemeClr val="tx1"/>
                </a:solidFill>
                <a:latin typeface="Arial"/>
                <a:cs typeface="Arial"/>
              </a:defRPr>
            </a:lvl1pPr>
          </a:lstStyle>
          <a:p>
            <a:pPr marL="143828">
              <a:spcBef>
                <a:spcPts val="11"/>
              </a:spcBef>
            </a:pPr>
            <a:fld id="{81D60167-4931-47E6-BA6A-407CBD079E47}" type="slidenum">
              <a:rPr lang="en-US" smtClean="0"/>
              <a:pPr marL="143828">
                <a:spcBef>
                  <a:spcPts val="11"/>
                </a:spcBef>
              </a:pPr>
              <a:t>‹#›</a:t>
            </a:fld>
            <a:r>
              <a:rPr lang="en-US" spc="26"/>
              <a:t> </a:t>
            </a:r>
            <a:r>
              <a:rPr lang="en-US"/>
              <a:t>|</a:t>
            </a:r>
            <a:r>
              <a:rPr lang="en-US" spc="-4"/>
              <a:t> </a:t>
            </a:r>
            <a:r>
              <a:rPr lang="en-US"/>
              <a:t>©2025</a:t>
            </a:r>
            <a:r>
              <a:rPr lang="en-US" spc="-38"/>
              <a:t> </a:t>
            </a:r>
            <a:r>
              <a:rPr lang="en-US"/>
              <a:t>Kaiser</a:t>
            </a:r>
            <a:r>
              <a:rPr lang="en-US" spc="-60"/>
              <a:t> </a:t>
            </a:r>
            <a:r>
              <a:rPr lang="en-US"/>
              <a:t>Foundation</a:t>
            </a:r>
            <a:r>
              <a:rPr lang="en-US" spc="-38"/>
              <a:t> </a:t>
            </a:r>
            <a:r>
              <a:rPr lang="en-US" spc="-8"/>
              <a:t>Health</a:t>
            </a:r>
            <a:r>
              <a:rPr lang="en-US" spc="-41"/>
              <a:t> </a:t>
            </a:r>
            <a:r>
              <a:rPr lang="en-US"/>
              <a:t>Plan,</a:t>
            </a:r>
            <a:r>
              <a:rPr lang="en-US" spc="-79"/>
              <a:t> </a:t>
            </a:r>
            <a:r>
              <a:rPr lang="en-US" spc="-15"/>
              <a:t>Inc.</a:t>
            </a:r>
            <a:endParaRPr lang="en-US" spc="-15" dirty="0"/>
          </a:p>
        </p:txBody>
      </p:sp>
    </p:spTree>
    <p:extLst>
      <p:ext uri="{BB962C8B-B14F-4D97-AF65-F5344CB8AC3E}">
        <p14:creationId xmlns:p14="http://schemas.microsoft.com/office/powerpoint/2010/main" val="1598823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KP Template Blank">
    <p:spTree>
      <p:nvGrpSpPr>
        <p:cNvPr id="1" name=""/>
        <p:cNvGrpSpPr/>
        <p:nvPr/>
      </p:nvGrpSpPr>
      <p:grpSpPr>
        <a:xfrm>
          <a:off x="0" y="0"/>
          <a:ext cx="0" cy="0"/>
          <a:chOff x="0" y="0"/>
          <a:chExt cx="0" cy="0"/>
        </a:xfrm>
      </p:grpSpPr>
      <p:sp>
        <p:nvSpPr>
          <p:cNvPr id="5" name="Slide Number Placeholder 8"/>
          <p:cNvSpPr>
            <a:spLocks noGrp="1"/>
          </p:cNvSpPr>
          <p:nvPr>
            <p:ph type="sldNum" sz="quarter" idx="4"/>
          </p:nvPr>
        </p:nvSpPr>
        <p:spPr>
          <a:xfrm>
            <a:off x="245962" y="6526027"/>
            <a:ext cx="6089409" cy="220573"/>
          </a:xfrm>
          <a:prstGeom prst="rect">
            <a:avLst/>
          </a:prstGeom>
        </p:spPr>
        <p:txBody>
          <a:bodyPr vert="horz" lIns="91440" tIns="45720" rIns="91440" bIns="45720" rtlCol="0" anchor="b" anchorCtr="0"/>
          <a:lstStyle>
            <a:lvl1pPr algn="l">
              <a:defRPr sz="750">
                <a:solidFill>
                  <a:schemeClr val="tx1">
                    <a:tint val="75000"/>
                  </a:schemeClr>
                </a:solidFill>
              </a:defRPr>
            </a:lvl1pPr>
          </a:lstStyle>
          <a:p>
            <a:fld id="{8C8B385D-DF67-E241-B0BF-76B80A8E743B}" type="slidenum">
              <a:rPr lang="en-US" smtClean="0"/>
              <a:pPr/>
              <a:t>‹#›</a:t>
            </a:fld>
            <a:endParaRPr lang="en-US" dirty="0"/>
          </a:p>
        </p:txBody>
      </p:sp>
    </p:spTree>
    <p:extLst>
      <p:ext uri="{BB962C8B-B14F-4D97-AF65-F5344CB8AC3E}">
        <p14:creationId xmlns:p14="http://schemas.microsoft.com/office/powerpoint/2010/main" val="196238252"/>
      </p:ext>
    </p:extLst>
  </p:cSld>
  <p:clrMapOvr>
    <a:masterClrMapping/>
  </p:clrMapOvr>
  <p:extLst>
    <p:ext uri="{DCECCB84-F9BA-43D5-87BE-67443E8EF086}">
      <p15:sldGuideLst xmlns:p15="http://schemas.microsoft.com/office/powerpoint/2012/main">
        <p15:guide id="1" pos="937">
          <p15:clr>
            <a:srgbClr val="FBAE40"/>
          </p15:clr>
        </p15:guide>
        <p15:guide id="2" pos="1081">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29">
          <p15:clr>
            <a:srgbClr val="FBAE40"/>
          </p15:clr>
        </p15:guide>
        <p15:guide id="10" pos="5569">
          <p15:clr>
            <a:srgbClr val="FBAE40"/>
          </p15:clr>
        </p15:guide>
        <p15:guide id="11" pos="6433">
          <p15:clr>
            <a:srgbClr val="FBAE40"/>
          </p15:clr>
        </p15:guide>
        <p15:guide id="12" pos="6649">
          <p15:clr>
            <a:srgbClr val="FBAE40"/>
          </p15:clr>
        </p15:guide>
        <p15:guide id="13" pos="7561">
          <p15:clr>
            <a:srgbClr val="FBAE40"/>
          </p15:clr>
        </p15:guide>
        <p15:guide id="14" pos="7801">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13">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1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Graphic 3" descr="Aetna logo">
            <a:extLst>
              <a:ext uri="{FF2B5EF4-FFF2-40B4-BE49-F238E27FC236}">
                <a16:creationId xmlns:a16="http://schemas.microsoft.com/office/drawing/2014/main" id="{43679303-0F45-6CA6-8B29-E090027B198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956287" y="6203951"/>
            <a:ext cx="12135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4"/>
          <p:cNvSpPr>
            <a:spLocks noGrp="1"/>
          </p:cNvSpPr>
          <p:nvPr>
            <p:ph type="body" sz="quarter" idx="18"/>
          </p:nvPr>
        </p:nvSpPr>
        <p:spPr>
          <a:xfrm>
            <a:off x="6626850" y="6371584"/>
            <a:ext cx="2099095" cy="201168"/>
          </a:xfrm>
          <a:prstGeom prst="rect">
            <a:avLst/>
          </a:prstGeom>
        </p:spPr>
        <p:txBody>
          <a:bodyPr/>
          <a:lstStyle>
            <a:lvl1pPr algn="r">
              <a:defRPr sz="900" b="0">
                <a:solidFill>
                  <a:schemeClr val="tx2"/>
                </a:solidFill>
                <a:latin typeface="+mn-lt"/>
              </a:defRPr>
            </a:lvl1pPr>
            <a:lvl2pPr algn="r">
              <a:defRPr b="1">
                <a:solidFill>
                  <a:schemeClr val="tx2"/>
                </a:solidFill>
                <a:latin typeface="+mn-lt"/>
              </a:defRPr>
            </a:lvl2pPr>
          </a:lstStyle>
          <a:p>
            <a:pPr lvl="0"/>
            <a:r>
              <a:rPr lang="en-US"/>
              <a:t>Click to edit Master text styles</a:t>
            </a:r>
          </a:p>
          <a:p>
            <a:pPr lvl="1"/>
            <a:r>
              <a:rPr lang="en-US"/>
              <a:t>Second level</a:t>
            </a:r>
          </a:p>
        </p:txBody>
      </p:sp>
      <p:sp>
        <p:nvSpPr>
          <p:cNvPr id="9" name="Subtitle 2"/>
          <p:cNvSpPr>
            <a:spLocks noGrp="1"/>
          </p:cNvSpPr>
          <p:nvPr>
            <p:ph type="subTitle" idx="1"/>
          </p:nvPr>
        </p:nvSpPr>
        <p:spPr>
          <a:xfrm>
            <a:off x="610473" y="3540894"/>
            <a:ext cx="7923053" cy="347472"/>
          </a:xfrm>
        </p:spPr>
        <p:txBody>
          <a:bodyPr/>
          <a:lstStyle>
            <a:lvl1pPr marL="0" indent="0" algn="ctr">
              <a:spcBef>
                <a:spcPts val="450"/>
              </a:spcBef>
              <a:buNone/>
              <a:defRPr sz="1125" b="0">
                <a:solidFill>
                  <a:schemeClr val="tx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650078" y="1382595"/>
            <a:ext cx="5843843" cy="2011680"/>
          </a:xfrm>
        </p:spPr>
        <p:txBody>
          <a:bodyPr anchor="b"/>
          <a:lstStyle>
            <a:lvl1pPr algn="ctr">
              <a:lnSpc>
                <a:spcPct val="90000"/>
              </a:lnSpc>
              <a:defRPr sz="3601">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3342686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Freeform 1"/>
          <p:cNvSpPr/>
          <p:nvPr userDrawn="1"/>
        </p:nvSpPr>
        <p:spPr>
          <a:xfrm>
            <a:off x="447675" y="381000"/>
            <a:ext cx="8229600" cy="5934075"/>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533400" y="457199"/>
            <a:ext cx="4267200" cy="2466975"/>
          </a:xfrm>
          <a:prstGeom prst="rect">
            <a:avLst/>
          </a:prstGeom>
        </p:spPr>
        <p:txBody>
          <a:bodyPr anchor="t"/>
          <a:lstStyle>
            <a:lvl1pPr>
              <a:lnSpc>
                <a:spcPts val="3600"/>
              </a:lnSpc>
              <a:defRPr sz="3600"/>
            </a:lvl1pPr>
          </a:lstStyle>
          <a:p>
            <a:r>
              <a:rPr lang="en-US"/>
              <a:t>CLICK TO EDIT MASTER TITLE STYLE</a:t>
            </a:r>
          </a:p>
        </p:txBody>
      </p:sp>
      <p:sp>
        <p:nvSpPr>
          <p:cNvPr id="6" name="TextBox 5"/>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25AD91-3CA2-CDD0-263A-E55016AA6438}"/>
              </a:ext>
            </a:extLst>
          </p:cNvPr>
          <p:cNvSpPr/>
          <p:nvPr userDrawn="1"/>
        </p:nvSpPr>
        <p:spPr bwMode="gray">
          <a:xfrm>
            <a:off x="0" y="0"/>
            <a:ext cx="9144000" cy="685800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solidFill>
                <a:schemeClr val="bg1"/>
              </a:solidFill>
            </a:endParaRPr>
          </a:p>
        </p:txBody>
      </p:sp>
      <p:pic>
        <p:nvPicPr>
          <p:cNvPr id="4" name="Graphic 4" descr="Aetna logo in white">
            <a:extLst>
              <a:ext uri="{FF2B5EF4-FFF2-40B4-BE49-F238E27FC236}">
                <a16:creationId xmlns:a16="http://schemas.microsoft.com/office/drawing/2014/main" id="{482D1734-EEFD-FC8A-7233-61C488C9FB5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956287" y="6203951"/>
            <a:ext cx="12135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4"/>
          <p:cNvSpPr>
            <a:spLocks noGrp="1"/>
          </p:cNvSpPr>
          <p:nvPr>
            <p:ph type="body" sz="quarter" idx="18"/>
          </p:nvPr>
        </p:nvSpPr>
        <p:spPr>
          <a:xfrm>
            <a:off x="6626850" y="6371584"/>
            <a:ext cx="2099095" cy="201168"/>
          </a:xfrm>
          <a:prstGeom prst="rect">
            <a:avLst/>
          </a:prstGeom>
        </p:spPr>
        <p:txBody>
          <a:bodyPr/>
          <a:lstStyle>
            <a:lvl1pPr algn="r">
              <a:defRPr sz="900" b="0">
                <a:solidFill>
                  <a:schemeClr val="bg1"/>
                </a:solidFill>
                <a:latin typeface="+mn-lt"/>
              </a:defRPr>
            </a:lvl1pPr>
            <a:lvl2pPr algn="r">
              <a:defRPr b="1">
                <a:solidFill>
                  <a:schemeClr val="bg1"/>
                </a:solidFill>
                <a:latin typeface="+mn-lt"/>
              </a:defRPr>
            </a:lvl2pPr>
          </a:lstStyle>
          <a:p>
            <a:pPr lvl="0"/>
            <a:r>
              <a:rPr lang="en-US"/>
              <a:t>Click to edit Master text styles</a:t>
            </a:r>
          </a:p>
          <a:p>
            <a:pPr lvl="1"/>
            <a:r>
              <a:rPr lang="en-US"/>
              <a:t>Second level</a:t>
            </a:r>
          </a:p>
        </p:txBody>
      </p:sp>
      <p:sp>
        <p:nvSpPr>
          <p:cNvPr id="9" name="Subtitle 2"/>
          <p:cNvSpPr>
            <a:spLocks noGrp="1"/>
          </p:cNvSpPr>
          <p:nvPr>
            <p:ph type="subTitle" idx="1"/>
          </p:nvPr>
        </p:nvSpPr>
        <p:spPr>
          <a:xfrm>
            <a:off x="610473" y="3540894"/>
            <a:ext cx="7923053" cy="347472"/>
          </a:xfrm>
        </p:spPr>
        <p:txBody>
          <a:bodyPr/>
          <a:lstStyle>
            <a:lvl1pPr marL="0" indent="0" algn="ctr">
              <a:spcBef>
                <a:spcPts val="450"/>
              </a:spcBef>
              <a:buNone/>
              <a:defRPr sz="1125" b="0">
                <a:solidFill>
                  <a:schemeClr val="bg1"/>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650078" y="1382595"/>
            <a:ext cx="5843843" cy="2011680"/>
          </a:xfrm>
        </p:spPr>
        <p:txBody>
          <a:bodyPr anchor="b"/>
          <a:lstStyle>
            <a:lvl1pPr algn="ctr">
              <a:lnSpc>
                <a:spcPct val="90000"/>
              </a:lnSpc>
              <a:defRPr sz="360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97099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2A">
    <p:spTree>
      <p:nvGrpSpPr>
        <p:cNvPr id="1" name=""/>
        <p:cNvGrpSpPr/>
        <p:nvPr/>
      </p:nvGrpSpPr>
      <p:grpSpPr>
        <a:xfrm>
          <a:off x="0" y="0"/>
          <a:ext cx="0" cy="0"/>
          <a:chOff x="0" y="0"/>
          <a:chExt cx="0" cy="0"/>
        </a:xfrm>
      </p:grpSpPr>
      <p:pic>
        <p:nvPicPr>
          <p:cNvPr id="4" name="Graphic 3" descr="Aetna logo.">
            <a:extLst>
              <a:ext uri="{FF2B5EF4-FFF2-40B4-BE49-F238E27FC236}">
                <a16:creationId xmlns:a16="http://schemas.microsoft.com/office/drawing/2014/main" id="{513B059D-D422-F93C-3ECF-2BBD4A94006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118" y="439738"/>
            <a:ext cx="158751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Picture Placeholder 27"/>
          <p:cNvSpPr>
            <a:spLocks noGrp="1"/>
          </p:cNvSpPr>
          <p:nvPr>
            <p:ph type="pic" sz="quarter" idx="19"/>
          </p:nvPr>
        </p:nvSpPr>
        <p:spPr bwMode="gray">
          <a:xfrm>
            <a:off x="4618456" y="1412343"/>
            <a:ext cx="3722067" cy="4119351"/>
          </a:xfrm>
          <a:custGeom>
            <a:avLst/>
            <a:gdLst>
              <a:gd name="connsiteX0" fmla="*/ 1397197 w 4961463"/>
              <a:gd name="connsiteY0" fmla="*/ 0 h 4119351"/>
              <a:gd name="connsiteX1" fmla="*/ 1807299 w 4961463"/>
              <a:gd name="connsiteY1" fmla="*/ 170112 h 4119351"/>
              <a:gd name="connsiteX2" fmla="*/ 2481448 w 4961463"/>
              <a:gd name="connsiteY2" fmla="*/ 844261 h 4119351"/>
              <a:gd name="connsiteX3" fmla="*/ 3154450 w 4961463"/>
              <a:gd name="connsiteY3" fmla="*/ 171258 h 4119351"/>
              <a:gd name="connsiteX4" fmla="*/ 3565126 w 4961463"/>
              <a:gd name="connsiteY4" fmla="*/ 0 h 4119351"/>
              <a:gd name="connsiteX5" fmla="*/ 3973509 w 4961463"/>
              <a:gd name="connsiteY5" fmla="*/ 170112 h 4119351"/>
              <a:gd name="connsiteX6" fmla="*/ 4791996 w 4961463"/>
              <a:gd name="connsiteY6" fmla="*/ 988598 h 4119351"/>
              <a:gd name="connsiteX7" fmla="*/ 4791996 w 4961463"/>
              <a:gd name="connsiteY7" fmla="*/ 1807657 h 4119351"/>
              <a:gd name="connsiteX8" fmla="*/ 2480875 w 4961463"/>
              <a:gd name="connsiteY8" fmla="*/ 4119351 h 4119351"/>
              <a:gd name="connsiteX9" fmla="*/ 169754 w 4961463"/>
              <a:gd name="connsiteY9" fmla="*/ 1807657 h 4119351"/>
              <a:gd name="connsiteX10" fmla="*/ 169182 w 4961463"/>
              <a:gd name="connsiteY10" fmla="*/ 988598 h 4119351"/>
              <a:gd name="connsiteX11" fmla="*/ 988240 w 4961463"/>
              <a:gd name="connsiteY11" fmla="*/ 170112 h 4119351"/>
              <a:gd name="connsiteX12" fmla="*/ 1397197 w 4961463"/>
              <a:gd name="connsiteY12" fmla="*/ 0 h 411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61463" h="4119351">
                <a:moveTo>
                  <a:pt x="1397197" y="0"/>
                </a:moveTo>
                <a:cubicBezTo>
                  <a:pt x="1545544" y="0"/>
                  <a:pt x="1694464" y="56704"/>
                  <a:pt x="1807299" y="170112"/>
                </a:cubicBezTo>
                <a:lnTo>
                  <a:pt x="2481448" y="844261"/>
                </a:lnTo>
                <a:lnTo>
                  <a:pt x="3154450" y="171258"/>
                </a:lnTo>
                <a:cubicBezTo>
                  <a:pt x="3267859" y="57277"/>
                  <a:pt x="3417351" y="0"/>
                  <a:pt x="3565126" y="0"/>
                </a:cubicBezTo>
                <a:cubicBezTo>
                  <a:pt x="3712900" y="0"/>
                  <a:pt x="3860674" y="56704"/>
                  <a:pt x="3973509" y="170112"/>
                </a:cubicBezTo>
                <a:lnTo>
                  <a:pt x="4791996" y="988598"/>
                </a:lnTo>
                <a:cubicBezTo>
                  <a:pt x="5017666" y="1214842"/>
                  <a:pt x="5018239" y="1581414"/>
                  <a:pt x="4791996" y="1807657"/>
                </a:cubicBezTo>
                <a:lnTo>
                  <a:pt x="2480875" y="4119351"/>
                </a:lnTo>
                <a:lnTo>
                  <a:pt x="169754" y="1807657"/>
                </a:lnTo>
                <a:cubicBezTo>
                  <a:pt x="-56489" y="1581414"/>
                  <a:pt x="-56489" y="1214269"/>
                  <a:pt x="169182" y="988598"/>
                </a:cubicBezTo>
                <a:lnTo>
                  <a:pt x="988240" y="170112"/>
                </a:lnTo>
                <a:cubicBezTo>
                  <a:pt x="1101076" y="56704"/>
                  <a:pt x="1248850" y="0"/>
                  <a:pt x="1397197" y="0"/>
                </a:cubicBezTo>
                <a:close/>
              </a:path>
            </a:pathLst>
          </a:custGeom>
          <a:solidFill>
            <a:schemeClr val="bg2"/>
          </a:solidFill>
        </p:spPr>
        <p:txBody>
          <a:bodyPr wrap="square"/>
          <a:lstStyle/>
          <a:p>
            <a:pPr lvl="0"/>
            <a:endParaRPr lang="en-US" noProof="0" dirty="0"/>
          </a:p>
        </p:txBody>
      </p:sp>
      <p:sp>
        <p:nvSpPr>
          <p:cNvPr id="2" name="Title 1"/>
          <p:cNvSpPr>
            <a:spLocks noGrp="1"/>
          </p:cNvSpPr>
          <p:nvPr>
            <p:ph type="title"/>
          </p:nvPr>
        </p:nvSpPr>
        <p:spPr>
          <a:xfrm>
            <a:off x="418447" y="2130552"/>
            <a:ext cx="3512211" cy="2011680"/>
          </a:xfrm>
        </p:spPr>
        <p:txBody>
          <a:bodyPr anchor="b"/>
          <a:lstStyle>
            <a:lvl1pPr>
              <a:defRPr sz="3001"/>
            </a:lvl1pPr>
          </a:lstStyle>
          <a:p>
            <a:r>
              <a:rPr lang="en-US"/>
              <a:t>Click to edit Master title style</a:t>
            </a:r>
            <a:endParaRPr lang="en-US" dirty="0"/>
          </a:p>
        </p:txBody>
      </p:sp>
      <p:sp>
        <p:nvSpPr>
          <p:cNvPr id="3" name="Text Placeholder 4"/>
          <p:cNvSpPr>
            <a:spLocks noGrp="1"/>
          </p:cNvSpPr>
          <p:nvPr>
            <p:ph type="body" sz="quarter" idx="18"/>
          </p:nvPr>
        </p:nvSpPr>
        <p:spPr>
          <a:xfrm>
            <a:off x="418447" y="4379976"/>
            <a:ext cx="2687213" cy="1262324"/>
          </a:xfrm>
        </p:spPr>
        <p:txBody>
          <a:bodyPr/>
          <a:lstStyle>
            <a:lvl1pPr>
              <a:defRPr lang="en-US" sz="1125" b="1" kern="1200" dirty="0">
                <a:solidFill>
                  <a:schemeClr val="tx2"/>
                </a:solidFill>
                <a:latin typeface="+mn-lt"/>
                <a:ea typeface="+mn-ea"/>
                <a:cs typeface="+mn-cs"/>
              </a:defRPr>
            </a:lvl1pPr>
            <a:lvl2pPr marL="0" indent="0">
              <a:spcBef>
                <a:spcPts val="0"/>
              </a:spcBef>
              <a:spcAft>
                <a:spcPts val="1800"/>
              </a:spcAft>
              <a:buFontTx/>
              <a:buNone/>
              <a:defRPr sz="975">
                <a:solidFill>
                  <a:schemeClr val="tx2"/>
                </a:solidFill>
                <a:latin typeface="+mn-lt"/>
              </a:defRPr>
            </a:lvl2pPr>
            <a:lvl3pPr marL="0" indent="0">
              <a:buFontTx/>
              <a:buNone/>
              <a:defRPr sz="900">
                <a:solidFill>
                  <a:schemeClr val="tx2"/>
                </a:solidFill>
                <a:latin typeface="+mn-lt"/>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7621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Graphic 3" descr="Aetna logo in white">
            <a:extLst>
              <a:ext uri="{FF2B5EF4-FFF2-40B4-BE49-F238E27FC236}">
                <a16:creationId xmlns:a16="http://schemas.microsoft.com/office/drawing/2014/main" id="{AB90AD8F-8E1D-BCC9-C1BE-2E09FA87FEB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69468" y="6043614"/>
            <a:ext cx="1497006"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6"/>
          <p:cNvSpPr>
            <a:spLocks noGrp="1"/>
          </p:cNvSpPr>
          <p:nvPr>
            <p:ph type="pic" sz="quarter" idx="16"/>
          </p:nvPr>
        </p:nvSpPr>
        <p:spPr>
          <a:xfrm>
            <a:off x="0" y="0"/>
            <a:ext cx="9144000" cy="6858000"/>
          </a:xfrm>
          <a:prstGeom prst="rect">
            <a:avLst/>
          </a:prstGeom>
          <a:solidFill>
            <a:schemeClr val="bg1">
              <a:lumMod val="75000"/>
            </a:schemeClr>
          </a:solidFill>
        </p:spPr>
        <p:txBody>
          <a:bodyPr anchor="ctr"/>
          <a:lstStyle>
            <a:lvl1pPr marL="0" marR="0" indent="0" algn="ctr" defTabSz="342991" rtl="0" eaLnBrk="1" fontAlgn="auto" latinLnBrk="0" hangingPunct="1">
              <a:lnSpc>
                <a:spcPct val="100000"/>
              </a:lnSpc>
              <a:spcBef>
                <a:spcPts val="0"/>
              </a:spcBef>
              <a:spcAft>
                <a:spcPts val="0"/>
              </a:spcAft>
              <a:buClrTx/>
              <a:buSzTx/>
              <a:buFont typeface="Arial"/>
              <a:buNone/>
              <a:tabLst/>
              <a:defRPr>
                <a:solidFill>
                  <a:schemeClr val="accent6"/>
                </a:solidFill>
                <a:latin typeface="+mn-lt"/>
              </a:defRPr>
            </a:lvl1pPr>
          </a:lstStyle>
          <a:p>
            <a:pPr lvl="0"/>
            <a:r>
              <a:rPr lang="en-US" noProof="0"/>
              <a:t>Click icon to add picture</a:t>
            </a:r>
          </a:p>
        </p:txBody>
      </p:sp>
      <p:sp>
        <p:nvSpPr>
          <p:cNvPr id="15" name="Text Placeholder 4"/>
          <p:cNvSpPr>
            <a:spLocks noGrp="1"/>
          </p:cNvSpPr>
          <p:nvPr>
            <p:ph type="body" sz="quarter" idx="17"/>
          </p:nvPr>
        </p:nvSpPr>
        <p:spPr>
          <a:xfrm>
            <a:off x="418447" y="3765543"/>
            <a:ext cx="2687213" cy="1262324"/>
          </a:xfrm>
        </p:spPr>
        <p:txBody>
          <a:bodyPr/>
          <a:lstStyle>
            <a:lvl1pPr>
              <a:defRPr sz="1125" b="1">
                <a:solidFill>
                  <a:schemeClr val="bg1"/>
                </a:solidFill>
              </a:defRPr>
            </a:lvl1pPr>
            <a:lvl2pPr marL="0" indent="0">
              <a:spcBef>
                <a:spcPts val="0"/>
              </a:spcBef>
              <a:spcAft>
                <a:spcPts val="1800"/>
              </a:spcAft>
              <a:buFontTx/>
              <a:buNone/>
              <a:defRPr sz="975">
                <a:solidFill>
                  <a:schemeClr val="bg1"/>
                </a:solidFill>
              </a:defRPr>
            </a:lvl2pPr>
            <a:lvl3pPr marL="0" indent="0">
              <a:buFontTx/>
              <a:buNone/>
              <a:defRPr sz="900">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ctrTitle"/>
          </p:nvPr>
        </p:nvSpPr>
        <p:spPr>
          <a:xfrm>
            <a:off x="418448" y="1516927"/>
            <a:ext cx="3512211" cy="2011680"/>
          </a:xfrm>
        </p:spPr>
        <p:txBody>
          <a:bodyPr anchor="b"/>
          <a:lstStyle>
            <a:lvl1pPr>
              <a:lnSpc>
                <a:spcPct val="90000"/>
              </a:lnSpc>
              <a:defRPr sz="300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65375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F498BCA1-46B0-10AC-9F2A-7C68334089D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8491" y="471489"/>
            <a:ext cx="121237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55EF9E2-891C-B781-E939-1670BD346886}"/>
              </a:ext>
            </a:extLst>
          </p:cNvPr>
          <p:cNvSpPr/>
          <p:nvPr userDrawn="1"/>
        </p:nvSpPr>
        <p:spPr>
          <a:xfrm>
            <a:off x="0" y="4351338"/>
            <a:ext cx="9144000" cy="2506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a:p>
        </p:txBody>
      </p:sp>
      <p:pic>
        <p:nvPicPr>
          <p:cNvPr id="4" name="Graphic 5" descr="Aetna logo in white">
            <a:extLst>
              <a:ext uri="{FF2B5EF4-FFF2-40B4-BE49-F238E27FC236}">
                <a16:creationId xmlns:a16="http://schemas.microsoft.com/office/drawing/2014/main" id="{6304B8E8-B8DE-1B6B-571E-54A94A88029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956287" y="6203951"/>
            <a:ext cx="12135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5"/>
          <p:cNvSpPr>
            <a:spLocks noGrp="1"/>
          </p:cNvSpPr>
          <p:nvPr>
            <p:ph type="pic" sz="quarter" idx="10"/>
          </p:nvPr>
        </p:nvSpPr>
        <p:spPr>
          <a:xfrm>
            <a:off x="0" y="1"/>
            <a:ext cx="9144000" cy="4350553"/>
          </a:xfrm>
          <a:prstGeom prst="rect">
            <a:avLst/>
          </a:prstGeom>
          <a:solidFill>
            <a:schemeClr val="bg1">
              <a:lumMod val="75000"/>
            </a:schemeClr>
          </a:solidFill>
        </p:spPr>
        <p:txBody>
          <a:bodyPr anchor="ctr"/>
          <a:lstStyle>
            <a:lvl1pPr algn="ctr">
              <a:lnSpc>
                <a:spcPct val="80000"/>
              </a:lnSpc>
              <a:defRPr sz="4951" b="1" baseline="0">
                <a:solidFill>
                  <a:schemeClr val="bg2"/>
                </a:solidFill>
                <a:latin typeface="+mn-lt"/>
                <a:cs typeface="Arial" panose="020B0604020202020204" pitchFamily="34" charset="0"/>
              </a:defRPr>
            </a:lvl1pPr>
          </a:lstStyle>
          <a:p>
            <a:pPr lvl="0"/>
            <a:r>
              <a:rPr lang="en-US" noProof="0"/>
              <a:t>Click icon to add picture</a:t>
            </a:r>
          </a:p>
        </p:txBody>
      </p:sp>
      <p:sp>
        <p:nvSpPr>
          <p:cNvPr id="31" name="Text Placeholder 4"/>
          <p:cNvSpPr>
            <a:spLocks noGrp="1"/>
          </p:cNvSpPr>
          <p:nvPr>
            <p:ph type="body" sz="quarter" idx="18"/>
          </p:nvPr>
        </p:nvSpPr>
        <p:spPr>
          <a:xfrm>
            <a:off x="6626850" y="6371584"/>
            <a:ext cx="2099095" cy="201168"/>
          </a:xfrm>
          <a:prstGeom prst="rect">
            <a:avLst/>
          </a:prstGeom>
        </p:spPr>
        <p:txBody>
          <a:bodyPr/>
          <a:lstStyle>
            <a:lvl1pPr algn="r">
              <a:defRPr sz="900" b="0">
                <a:solidFill>
                  <a:schemeClr val="bg1"/>
                </a:solidFill>
                <a:latin typeface="+mn-lt"/>
              </a:defRPr>
            </a:lvl1pPr>
            <a:lvl2pPr algn="r">
              <a:defRPr b="1">
                <a:solidFill>
                  <a:schemeClr val="bg1"/>
                </a:solidFill>
                <a:latin typeface="+mn-lt"/>
              </a:defRPr>
            </a:lvl2pPr>
          </a:lstStyle>
          <a:p>
            <a:pPr lvl="0"/>
            <a:r>
              <a:rPr lang="en-US"/>
              <a:t>Click to edit Master text styles</a:t>
            </a:r>
          </a:p>
          <a:p>
            <a:pPr lvl="1"/>
            <a:r>
              <a:rPr lang="en-US"/>
              <a:t>Second level</a:t>
            </a:r>
          </a:p>
        </p:txBody>
      </p:sp>
      <p:sp>
        <p:nvSpPr>
          <p:cNvPr id="11" name="Subtitle 2"/>
          <p:cNvSpPr>
            <a:spLocks noGrp="1"/>
          </p:cNvSpPr>
          <p:nvPr>
            <p:ph type="subTitle" idx="1"/>
          </p:nvPr>
        </p:nvSpPr>
        <p:spPr>
          <a:xfrm>
            <a:off x="418018" y="5578043"/>
            <a:ext cx="7923053" cy="488460"/>
          </a:xfrm>
        </p:spPr>
        <p:txBody>
          <a:bodyPr/>
          <a:lstStyle>
            <a:lvl1pPr marL="0" indent="0" algn="l">
              <a:spcBef>
                <a:spcPts val="0"/>
              </a:spcBef>
              <a:buNone/>
              <a:defRPr sz="1125" b="1">
                <a:solidFill>
                  <a:schemeClr val="bg1"/>
                </a:solidFill>
              </a:defRPr>
            </a:lvl1pPr>
            <a:lvl2pPr marL="0" indent="0" algn="l">
              <a:spcBef>
                <a:spcPts val="0"/>
              </a:spcBef>
              <a:buNone/>
              <a:defRPr>
                <a:solidFill>
                  <a:schemeClr val="bg1"/>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lang="en-US" dirty="0"/>
          </a:p>
        </p:txBody>
      </p:sp>
      <p:sp>
        <p:nvSpPr>
          <p:cNvPr id="9" name="Title 1"/>
          <p:cNvSpPr>
            <a:spLocks noGrp="1"/>
          </p:cNvSpPr>
          <p:nvPr>
            <p:ph type="ctrTitle"/>
          </p:nvPr>
        </p:nvSpPr>
        <p:spPr>
          <a:xfrm>
            <a:off x="418018" y="4634747"/>
            <a:ext cx="7923053" cy="795528"/>
          </a:xfrm>
        </p:spPr>
        <p:txBody>
          <a:bodyPr anchor="b"/>
          <a:lstStyle>
            <a:lvl1pPr>
              <a:lnSpc>
                <a:spcPct val="90000"/>
              </a:lnSpc>
              <a:defRPr sz="300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43667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2" name="Graphic 3" descr="Aetna logo">
            <a:extLst>
              <a:ext uri="{FF2B5EF4-FFF2-40B4-BE49-F238E27FC236}">
                <a16:creationId xmlns:a16="http://schemas.microsoft.com/office/drawing/2014/main" id="{DD9F72EC-4662-3A0E-2DAE-451CF792539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956287" y="6203951"/>
            <a:ext cx="12135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5"/>
          <p:cNvSpPr>
            <a:spLocks noGrp="1"/>
          </p:cNvSpPr>
          <p:nvPr>
            <p:ph type="pic" sz="quarter" idx="10"/>
          </p:nvPr>
        </p:nvSpPr>
        <p:spPr>
          <a:xfrm>
            <a:off x="0" y="1"/>
            <a:ext cx="9144000" cy="4350553"/>
          </a:xfrm>
          <a:prstGeom prst="rect">
            <a:avLst/>
          </a:prstGeom>
          <a:solidFill>
            <a:schemeClr val="bg1">
              <a:lumMod val="75000"/>
            </a:schemeClr>
          </a:solidFill>
        </p:spPr>
        <p:txBody>
          <a:bodyPr anchor="ctr"/>
          <a:lstStyle>
            <a:lvl1pPr algn="ctr">
              <a:lnSpc>
                <a:spcPct val="80000"/>
              </a:lnSpc>
              <a:defRPr sz="4951" b="1" baseline="0">
                <a:solidFill>
                  <a:schemeClr val="bg2"/>
                </a:solidFill>
                <a:latin typeface="+mn-lt"/>
                <a:cs typeface="Arial" panose="020B0604020202020204" pitchFamily="34" charset="0"/>
              </a:defRPr>
            </a:lvl1pPr>
          </a:lstStyle>
          <a:p>
            <a:pPr lvl="0"/>
            <a:r>
              <a:rPr lang="en-US" noProof="0"/>
              <a:t>Click icon to add picture</a:t>
            </a:r>
          </a:p>
        </p:txBody>
      </p:sp>
      <p:sp>
        <p:nvSpPr>
          <p:cNvPr id="31" name="Text Placeholder 4"/>
          <p:cNvSpPr>
            <a:spLocks noGrp="1"/>
          </p:cNvSpPr>
          <p:nvPr>
            <p:ph type="body" sz="quarter" idx="18"/>
          </p:nvPr>
        </p:nvSpPr>
        <p:spPr>
          <a:xfrm>
            <a:off x="6626850" y="6371584"/>
            <a:ext cx="2099095" cy="201168"/>
          </a:xfrm>
          <a:prstGeom prst="rect">
            <a:avLst/>
          </a:prstGeom>
        </p:spPr>
        <p:txBody>
          <a:bodyPr/>
          <a:lstStyle>
            <a:lvl1pPr algn="r">
              <a:defRPr sz="900" b="0">
                <a:solidFill>
                  <a:schemeClr val="tx2"/>
                </a:solidFill>
                <a:latin typeface="+mn-lt"/>
              </a:defRPr>
            </a:lvl1pPr>
            <a:lvl2pPr algn="r">
              <a:defRPr b="1">
                <a:solidFill>
                  <a:schemeClr val="tx2"/>
                </a:solidFill>
                <a:latin typeface="+mn-lt"/>
              </a:defRPr>
            </a:lvl2pPr>
          </a:lstStyle>
          <a:p>
            <a:pPr lvl="0"/>
            <a:r>
              <a:rPr lang="en-US"/>
              <a:t>Click to edit Master text styles</a:t>
            </a:r>
          </a:p>
          <a:p>
            <a:pPr lvl="1"/>
            <a:r>
              <a:rPr lang="en-US"/>
              <a:t>Second level</a:t>
            </a:r>
          </a:p>
        </p:txBody>
      </p:sp>
      <p:sp>
        <p:nvSpPr>
          <p:cNvPr id="9" name="Subtitle 2"/>
          <p:cNvSpPr>
            <a:spLocks noGrp="1"/>
          </p:cNvSpPr>
          <p:nvPr>
            <p:ph type="subTitle" idx="1"/>
          </p:nvPr>
        </p:nvSpPr>
        <p:spPr>
          <a:xfrm>
            <a:off x="418018" y="5578043"/>
            <a:ext cx="7923053" cy="488460"/>
          </a:xfrm>
        </p:spPr>
        <p:txBody>
          <a:bodyPr/>
          <a:lstStyle>
            <a:lvl1pPr marL="0" indent="0" algn="l">
              <a:spcBef>
                <a:spcPts val="0"/>
              </a:spcBef>
              <a:buNone/>
              <a:defRPr sz="1125" b="1">
                <a:solidFill>
                  <a:schemeClr val="tx2"/>
                </a:solidFill>
              </a:defRPr>
            </a:lvl1pPr>
            <a:lvl2pPr marL="0" indent="0" algn="l">
              <a:spcBef>
                <a:spcPts val="0"/>
              </a:spcBef>
              <a:buNone/>
              <a:defRPr>
                <a:solidFill>
                  <a:schemeClr val="tx2"/>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lang="en-US" dirty="0"/>
          </a:p>
        </p:txBody>
      </p:sp>
      <p:sp>
        <p:nvSpPr>
          <p:cNvPr id="8" name="Title 1"/>
          <p:cNvSpPr>
            <a:spLocks noGrp="1"/>
          </p:cNvSpPr>
          <p:nvPr>
            <p:ph type="ctrTitle"/>
          </p:nvPr>
        </p:nvSpPr>
        <p:spPr>
          <a:xfrm>
            <a:off x="418018" y="4634747"/>
            <a:ext cx="7923053" cy="795528"/>
          </a:xfrm>
        </p:spPr>
        <p:txBody>
          <a:bodyPr anchor="b"/>
          <a:lstStyle>
            <a:lvl1pPr>
              <a:lnSpc>
                <a:spcPct val="90000"/>
              </a:lnSpc>
              <a:defRPr sz="3001">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2147639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2" name="Graphic 3" descr="Aetna logo">
            <a:extLst>
              <a:ext uri="{FF2B5EF4-FFF2-40B4-BE49-F238E27FC236}">
                <a16:creationId xmlns:a16="http://schemas.microsoft.com/office/drawing/2014/main" id="{E09DFBD3-CBCC-EBE3-C317-2FE44AD42F3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18019" y="439738"/>
            <a:ext cx="158870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6"/>
          <p:cNvSpPr>
            <a:spLocks noGrp="1"/>
          </p:cNvSpPr>
          <p:nvPr>
            <p:ph type="pic" sz="quarter" idx="16"/>
          </p:nvPr>
        </p:nvSpPr>
        <p:spPr>
          <a:xfrm>
            <a:off x="4572000" y="0"/>
            <a:ext cx="4572000" cy="6858000"/>
          </a:xfrm>
          <a:prstGeom prst="rect">
            <a:avLst/>
          </a:prstGeom>
          <a:solidFill>
            <a:schemeClr val="bg1">
              <a:lumMod val="75000"/>
            </a:schemeClr>
          </a:solidFill>
        </p:spPr>
        <p:txBody>
          <a:bodyPr anchor="ctr"/>
          <a:lstStyle>
            <a:lvl1pPr algn="ctr">
              <a:spcBef>
                <a:spcPts val="0"/>
              </a:spcBef>
              <a:spcAft>
                <a:spcPts val="0"/>
              </a:spcAft>
              <a:defRPr sz="4951" b="1">
                <a:solidFill>
                  <a:schemeClr val="bg2"/>
                </a:solidFill>
                <a:latin typeface="+mn-lt"/>
              </a:defRPr>
            </a:lvl1pPr>
          </a:lstStyle>
          <a:p>
            <a:pPr lvl="0"/>
            <a:r>
              <a:rPr lang="en-US" noProof="0"/>
              <a:t>Click icon to add picture</a:t>
            </a:r>
          </a:p>
        </p:txBody>
      </p:sp>
      <p:sp>
        <p:nvSpPr>
          <p:cNvPr id="12" name="Text Placeholder 4"/>
          <p:cNvSpPr>
            <a:spLocks noGrp="1"/>
          </p:cNvSpPr>
          <p:nvPr>
            <p:ph type="body" sz="quarter" idx="18"/>
          </p:nvPr>
        </p:nvSpPr>
        <p:spPr>
          <a:xfrm>
            <a:off x="418447" y="3886593"/>
            <a:ext cx="2687213" cy="1262324"/>
          </a:xfrm>
        </p:spPr>
        <p:txBody>
          <a:bodyPr/>
          <a:lstStyle>
            <a:lvl1pPr>
              <a:defRPr lang="en-US" sz="1125" b="1" kern="1200" dirty="0">
                <a:solidFill>
                  <a:schemeClr val="tx2"/>
                </a:solidFill>
                <a:latin typeface="+mn-lt"/>
                <a:ea typeface="+mn-ea"/>
                <a:cs typeface="+mn-cs"/>
              </a:defRPr>
            </a:lvl1pPr>
            <a:lvl2pPr marL="0" indent="0">
              <a:spcBef>
                <a:spcPts val="0"/>
              </a:spcBef>
              <a:spcAft>
                <a:spcPts val="1800"/>
              </a:spcAft>
              <a:buFontTx/>
              <a:buNone/>
              <a:defRPr sz="975">
                <a:solidFill>
                  <a:schemeClr val="tx2"/>
                </a:solidFill>
                <a:latin typeface="+mn-lt"/>
              </a:defRPr>
            </a:lvl2pPr>
            <a:lvl3pPr marL="0" indent="0">
              <a:buFontTx/>
              <a:buNone/>
              <a:defRPr sz="900">
                <a:solidFill>
                  <a:schemeClr val="tx2"/>
                </a:solidFill>
                <a:latin typeface="+mn-lt"/>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 name="Title Placeholder 1"/>
          <p:cNvSpPr>
            <a:spLocks noGrp="1"/>
          </p:cNvSpPr>
          <p:nvPr>
            <p:ph type="title"/>
          </p:nvPr>
        </p:nvSpPr>
        <p:spPr>
          <a:xfrm>
            <a:off x="418447" y="1325881"/>
            <a:ext cx="3740872" cy="2331747"/>
          </a:xfrm>
          <a:prstGeom prst="rect">
            <a:avLst/>
          </a:prstGeom>
        </p:spPr>
        <p:txBody>
          <a:bodyPr rtlCol="0" anchor="b">
            <a:noAutofit/>
          </a:bodyPr>
          <a:lstStyle>
            <a:lvl1pPr>
              <a:defRPr sz="3001"/>
            </a:lvl1pPr>
          </a:lstStyle>
          <a:p>
            <a:r>
              <a:rPr lang="en-US"/>
              <a:t>Click to edit Master title style</a:t>
            </a:r>
            <a:endParaRPr lang="en-US" dirty="0"/>
          </a:p>
        </p:txBody>
      </p:sp>
    </p:spTree>
    <p:extLst>
      <p:ext uri="{BB962C8B-B14F-4D97-AF65-F5344CB8AC3E}">
        <p14:creationId xmlns:p14="http://schemas.microsoft.com/office/powerpoint/2010/main" val="2567248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7A - Cobra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EFC114-CECC-2096-74F0-D6DD5CB7C919}"/>
              </a:ext>
            </a:extLst>
          </p:cNvPr>
          <p:cNvSpPr/>
          <p:nvPr userDrawn="1"/>
        </p:nvSpPr>
        <p:spPr>
          <a:xfrm>
            <a:off x="0" y="4351338"/>
            <a:ext cx="9144000" cy="2506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a:p>
        </p:txBody>
      </p:sp>
      <p:pic>
        <p:nvPicPr>
          <p:cNvPr id="3" name="Graphic 4" descr="Aetna logo in white">
            <a:extLst>
              <a:ext uri="{FF2B5EF4-FFF2-40B4-BE49-F238E27FC236}">
                <a16:creationId xmlns:a16="http://schemas.microsoft.com/office/drawing/2014/main" id="{C54256C8-F8C3-3F46-2ADA-B1CE00276F1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60781" y="6203951"/>
            <a:ext cx="12135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5"/>
          <p:cNvSpPr>
            <a:spLocks noGrp="1"/>
          </p:cNvSpPr>
          <p:nvPr>
            <p:ph type="pic" sz="quarter" idx="10"/>
          </p:nvPr>
        </p:nvSpPr>
        <p:spPr>
          <a:xfrm>
            <a:off x="0" y="1"/>
            <a:ext cx="9144000" cy="4350553"/>
          </a:xfrm>
          <a:prstGeom prst="rect">
            <a:avLst/>
          </a:prstGeom>
          <a:solidFill>
            <a:schemeClr val="bg1">
              <a:lumMod val="75000"/>
            </a:schemeClr>
          </a:solidFill>
        </p:spPr>
        <p:txBody>
          <a:bodyPr anchor="ctr"/>
          <a:lstStyle>
            <a:lvl1pPr algn="ctr">
              <a:lnSpc>
                <a:spcPct val="80000"/>
              </a:lnSpc>
              <a:defRPr sz="4951" b="1" baseline="0">
                <a:solidFill>
                  <a:schemeClr val="bg2"/>
                </a:solidFill>
                <a:latin typeface="+mn-lt"/>
                <a:cs typeface="Arial" panose="020B0604020202020204" pitchFamily="34" charset="0"/>
              </a:defRPr>
            </a:lvl1pPr>
          </a:lstStyle>
          <a:p>
            <a:pPr lvl="0"/>
            <a:r>
              <a:rPr lang="en-US" noProof="0"/>
              <a:t>Click icon to add picture</a:t>
            </a:r>
          </a:p>
        </p:txBody>
      </p:sp>
      <p:sp>
        <p:nvSpPr>
          <p:cNvPr id="12" name="Picture Placeholder 5"/>
          <p:cNvSpPr>
            <a:spLocks noGrp="1"/>
          </p:cNvSpPr>
          <p:nvPr>
            <p:ph type="pic" sz="quarter" idx="20"/>
          </p:nvPr>
        </p:nvSpPr>
        <p:spPr>
          <a:xfrm>
            <a:off x="4669633" y="6065135"/>
            <a:ext cx="953312" cy="539496"/>
          </a:xfrm>
          <a:solidFill>
            <a:schemeClr val="bg2"/>
          </a:solidFill>
        </p:spPr>
        <p:txBody>
          <a:bodyPr anchor="ctr"/>
          <a:lstStyle>
            <a:lvl1pPr algn="ctr">
              <a:defRPr sz="750" b="1" baseline="0">
                <a:solidFill>
                  <a:schemeClr val="tx2"/>
                </a:solidFill>
                <a:latin typeface="+mn-lt"/>
                <a:cs typeface="Arial" panose="020B0604020202020204" pitchFamily="34" charset="0"/>
              </a:defRPr>
            </a:lvl1pPr>
          </a:lstStyle>
          <a:p>
            <a:pPr lvl="0"/>
            <a:r>
              <a:rPr lang="en-US" noProof="0"/>
              <a:t>Click icon to add picture</a:t>
            </a:r>
          </a:p>
        </p:txBody>
      </p:sp>
      <p:sp>
        <p:nvSpPr>
          <p:cNvPr id="31" name="Text Placeholder 4"/>
          <p:cNvSpPr>
            <a:spLocks noGrp="1"/>
          </p:cNvSpPr>
          <p:nvPr>
            <p:ph type="body" sz="quarter" idx="18"/>
          </p:nvPr>
        </p:nvSpPr>
        <p:spPr>
          <a:xfrm>
            <a:off x="6626850" y="6371584"/>
            <a:ext cx="2099095" cy="201168"/>
          </a:xfrm>
          <a:prstGeom prst="rect">
            <a:avLst/>
          </a:prstGeom>
        </p:spPr>
        <p:txBody>
          <a:bodyPr/>
          <a:lstStyle>
            <a:lvl1pPr algn="r">
              <a:defRPr sz="900" b="0">
                <a:solidFill>
                  <a:schemeClr val="bg1"/>
                </a:solidFill>
                <a:latin typeface="+mn-lt"/>
              </a:defRPr>
            </a:lvl1pPr>
            <a:lvl2pPr algn="r">
              <a:defRPr b="1">
                <a:solidFill>
                  <a:schemeClr val="bg1"/>
                </a:solidFill>
                <a:latin typeface="+mn-lt"/>
              </a:defRPr>
            </a:lvl2pPr>
          </a:lstStyle>
          <a:p>
            <a:pPr lvl="0"/>
            <a:r>
              <a:rPr lang="en-US"/>
              <a:t>Click to edit Master text styles</a:t>
            </a:r>
          </a:p>
          <a:p>
            <a:pPr lvl="1"/>
            <a:r>
              <a:rPr lang="en-US"/>
              <a:t>Second level</a:t>
            </a:r>
          </a:p>
        </p:txBody>
      </p:sp>
      <p:sp>
        <p:nvSpPr>
          <p:cNvPr id="11" name="Title 1"/>
          <p:cNvSpPr>
            <a:spLocks noGrp="1"/>
          </p:cNvSpPr>
          <p:nvPr>
            <p:ph type="ctrTitle"/>
          </p:nvPr>
        </p:nvSpPr>
        <p:spPr>
          <a:xfrm>
            <a:off x="418018" y="4634747"/>
            <a:ext cx="7923053" cy="795528"/>
          </a:xfrm>
        </p:spPr>
        <p:txBody>
          <a:bodyPr anchor="b"/>
          <a:lstStyle>
            <a:lvl1pPr>
              <a:lnSpc>
                <a:spcPct val="90000"/>
              </a:lnSpc>
              <a:defRPr sz="3001">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418018" y="5578043"/>
            <a:ext cx="7923053" cy="488460"/>
          </a:xfrm>
        </p:spPr>
        <p:txBody>
          <a:bodyPr/>
          <a:lstStyle>
            <a:lvl1pPr marL="0" indent="0" algn="l">
              <a:spcBef>
                <a:spcPts val="0"/>
              </a:spcBef>
              <a:buNone/>
              <a:defRPr sz="1125" b="1">
                <a:solidFill>
                  <a:schemeClr val="bg1"/>
                </a:solidFill>
              </a:defRPr>
            </a:lvl1pPr>
            <a:lvl2pPr marL="0" indent="0" algn="l">
              <a:spcBef>
                <a:spcPts val="0"/>
              </a:spcBef>
              <a:buNone/>
              <a:defRPr>
                <a:solidFill>
                  <a:schemeClr val="bg1"/>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32074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7B - Cobra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5DF47F-4261-42F8-3640-8611E49598F9}"/>
              </a:ext>
            </a:extLst>
          </p:cNvPr>
          <p:cNvSpPr/>
          <p:nvPr userDrawn="1"/>
        </p:nvSpPr>
        <p:spPr>
          <a:xfrm>
            <a:off x="0" y="4351338"/>
            <a:ext cx="9144000" cy="2506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a:p>
        </p:txBody>
      </p:sp>
      <p:pic>
        <p:nvPicPr>
          <p:cNvPr id="3" name="Graphic 4" descr="Aetna logo in white">
            <a:extLst>
              <a:ext uri="{FF2B5EF4-FFF2-40B4-BE49-F238E27FC236}">
                <a16:creationId xmlns:a16="http://schemas.microsoft.com/office/drawing/2014/main" id="{971185F5-BFB2-0E7E-5DF0-AFE36666C7C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42266" y="6203951"/>
            <a:ext cx="12135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5"/>
          <p:cNvSpPr>
            <a:spLocks noGrp="1"/>
          </p:cNvSpPr>
          <p:nvPr>
            <p:ph type="pic" sz="quarter" idx="10"/>
          </p:nvPr>
        </p:nvSpPr>
        <p:spPr>
          <a:xfrm>
            <a:off x="0" y="1"/>
            <a:ext cx="9144000" cy="4350553"/>
          </a:xfrm>
          <a:prstGeom prst="rect">
            <a:avLst/>
          </a:prstGeom>
          <a:solidFill>
            <a:schemeClr val="bg1">
              <a:lumMod val="75000"/>
            </a:schemeClr>
          </a:solidFill>
        </p:spPr>
        <p:txBody>
          <a:bodyPr anchor="ctr"/>
          <a:lstStyle>
            <a:lvl1pPr algn="ctr">
              <a:lnSpc>
                <a:spcPct val="80000"/>
              </a:lnSpc>
              <a:defRPr sz="4951" b="1" baseline="0">
                <a:solidFill>
                  <a:schemeClr val="bg2"/>
                </a:solidFill>
                <a:latin typeface="+mn-lt"/>
                <a:cs typeface="Arial" panose="020B0604020202020204" pitchFamily="34" charset="0"/>
              </a:defRPr>
            </a:lvl1pPr>
          </a:lstStyle>
          <a:p>
            <a:pPr lvl="0"/>
            <a:r>
              <a:rPr lang="en-US" noProof="0"/>
              <a:t>Click icon to add picture</a:t>
            </a:r>
          </a:p>
        </p:txBody>
      </p:sp>
      <p:sp>
        <p:nvSpPr>
          <p:cNvPr id="10" name="Picture Placeholder 5"/>
          <p:cNvSpPr>
            <a:spLocks noGrp="1"/>
          </p:cNvSpPr>
          <p:nvPr>
            <p:ph type="pic" sz="quarter" idx="20"/>
          </p:nvPr>
        </p:nvSpPr>
        <p:spPr>
          <a:xfrm>
            <a:off x="3471341" y="6065135"/>
            <a:ext cx="953312" cy="539496"/>
          </a:xfrm>
          <a:solidFill>
            <a:schemeClr val="bg2"/>
          </a:solidFill>
        </p:spPr>
        <p:txBody>
          <a:bodyPr anchor="ctr"/>
          <a:lstStyle>
            <a:lvl1pPr algn="ctr">
              <a:defRPr sz="750" b="1" baseline="0">
                <a:solidFill>
                  <a:schemeClr val="tx2"/>
                </a:solidFill>
                <a:latin typeface="+mn-lt"/>
                <a:cs typeface="Arial" panose="020B0604020202020204" pitchFamily="34" charset="0"/>
              </a:defRPr>
            </a:lvl1pPr>
          </a:lstStyle>
          <a:p>
            <a:pPr lvl="0"/>
            <a:r>
              <a:rPr lang="en-US" noProof="0"/>
              <a:t>Click icon to add picture</a:t>
            </a:r>
          </a:p>
        </p:txBody>
      </p:sp>
      <p:sp>
        <p:nvSpPr>
          <p:cNvPr id="31" name="Text Placeholder 4"/>
          <p:cNvSpPr>
            <a:spLocks noGrp="1"/>
          </p:cNvSpPr>
          <p:nvPr>
            <p:ph type="body" sz="quarter" idx="18"/>
          </p:nvPr>
        </p:nvSpPr>
        <p:spPr>
          <a:xfrm>
            <a:off x="6626850" y="6371584"/>
            <a:ext cx="2099095" cy="201168"/>
          </a:xfrm>
          <a:prstGeom prst="rect">
            <a:avLst/>
          </a:prstGeom>
        </p:spPr>
        <p:txBody>
          <a:bodyPr/>
          <a:lstStyle>
            <a:lvl1pPr algn="r">
              <a:defRPr sz="900" b="0">
                <a:solidFill>
                  <a:schemeClr val="bg1"/>
                </a:solidFill>
                <a:latin typeface="+mn-lt"/>
              </a:defRPr>
            </a:lvl1pPr>
            <a:lvl2pPr algn="r">
              <a:defRPr b="1">
                <a:solidFill>
                  <a:schemeClr val="bg1"/>
                </a:solidFill>
                <a:latin typeface="+mn-lt"/>
              </a:defRPr>
            </a:lvl2pPr>
          </a:lstStyle>
          <a:p>
            <a:pPr lvl="0"/>
            <a:r>
              <a:rPr lang="en-US"/>
              <a:t>Click to edit Master text styles</a:t>
            </a:r>
          </a:p>
          <a:p>
            <a:pPr lvl="1"/>
            <a:r>
              <a:rPr lang="en-US"/>
              <a:t>Second level</a:t>
            </a:r>
          </a:p>
        </p:txBody>
      </p:sp>
      <p:sp>
        <p:nvSpPr>
          <p:cNvPr id="13" name="Title 1"/>
          <p:cNvSpPr>
            <a:spLocks noGrp="1"/>
          </p:cNvSpPr>
          <p:nvPr>
            <p:ph type="ctrTitle"/>
          </p:nvPr>
        </p:nvSpPr>
        <p:spPr>
          <a:xfrm>
            <a:off x="418018" y="4634747"/>
            <a:ext cx="7923053" cy="795528"/>
          </a:xfrm>
        </p:spPr>
        <p:txBody>
          <a:bodyPr anchor="b"/>
          <a:lstStyle>
            <a:lvl1pPr>
              <a:lnSpc>
                <a:spcPct val="90000"/>
              </a:lnSpc>
              <a:defRPr sz="3001">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418018" y="5578043"/>
            <a:ext cx="7923053" cy="488460"/>
          </a:xfrm>
        </p:spPr>
        <p:txBody>
          <a:bodyPr/>
          <a:lstStyle>
            <a:lvl1pPr marL="0" indent="0" algn="l">
              <a:spcBef>
                <a:spcPts val="0"/>
              </a:spcBef>
              <a:buNone/>
              <a:defRPr sz="1125" b="1">
                <a:solidFill>
                  <a:schemeClr val="bg1"/>
                </a:solidFill>
              </a:defRPr>
            </a:lvl1pPr>
            <a:lvl2pPr marL="0" indent="0" algn="l">
              <a:spcBef>
                <a:spcPts val="0"/>
              </a:spcBef>
              <a:buNone/>
              <a:defRPr>
                <a:solidFill>
                  <a:schemeClr val="bg1"/>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92303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7C - Cobran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9DEF66BA-5B24-C904-8216-28028041AC97}"/>
              </a:ext>
            </a:extLst>
          </p:cNvPr>
          <p:cNvSpPr>
            <a:spLocks noEditPoints="1"/>
          </p:cNvSpPr>
          <p:nvPr userDrawn="1"/>
        </p:nvSpPr>
        <p:spPr bwMode="auto">
          <a:xfrm>
            <a:off x="410873" y="381000"/>
            <a:ext cx="1622054" cy="419100"/>
          </a:xfrm>
          <a:custGeom>
            <a:avLst/>
            <a:gdLst>
              <a:gd name="T0" fmla="*/ 2147483646 w 759"/>
              <a:gd name="T1" fmla="*/ 2147483646 h 144"/>
              <a:gd name="T2" fmla="*/ 2147483646 w 759"/>
              <a:gd name="T3" fmla="*/ 2147483646 h 144"/>
              <a:gd name="T4" fmla="*/ 2147483646 w 759"/>
              <a:gd name="T5" fmla="*/ 2147483646 h 144"/>
              <a:gd name="T6" fmla="*/ 2147483646 w 759"/>
              <a:gd name="T7" fmla="*/ 2147483646 h 144"/>
              <a:gd name="T8" fmla="*/ 2147483646 w 759"/>
              <a:gd name="T9" fmla="*/ 2147483646 h 144"/>
              <a:gd name="T10" fmla="*/ 2147483646 w 759"/>
              <a:gd name="T11" fmla="*/ 2147483646 h 144"/>
              <a:gd name="T12" fmla="*/ 2147483646 w 759"/>
              <a:gd name="T13" fmla="*/ 2147483646 h 144"/>
              <a:gd name="T14" fmla="*/ 2147483646 w 759"/>
              <a:gd name="T15" fmla="*/ 2147483646 h 144"/>
              <a:gd name="T16" fmla="*/ 2147483646 w 759"/>
              <a:gd name="T17" fmla="*/ 2147483646 h 144"/>
              <a:gd name="T18" fmla="*/ 2147483646 w 759"/>
              <a:gd name="T19" fmla="*/ 2147483646 h 144"/>
              <a:gd name="T20" fmla="*/ 2147483646 w 759"/>
              <a:gd name="T21" fmla="*/ 2147483646 h 144"/>
              <a:gd name="T22" fmla="*/ 2147483646 w 759"/>
              <a:gd name="T23" fmla="*/ 2147483646 h 144"/>
              <a:gd name="T24" fmla="*/ 2147483646 w 759"/>
              <a:gd name="T25" fmla="*/ 2147483646 h 144"/>
              <a:gd name="T26" fmla="*/ 2147483646 w 759"/>
              <a:gd name="T27" fmla="*/ 2147483646 h 144"/>
              <a:gd name="T28" fmla="*/ 2147483646 w 759"/>
              <a:gd name="T29" fmla="*/ 2147483646 h 144"/>
              <a:gd name="T30" fmla="*/ 2147483646 w 759"/>
              <a:gd name="T31" fmla="*/ 2147483646 h 144"/>
              <a:gd name="T32" fmla="*/ 2147483646 w 759"/>
              <a:gd name="T33" fmla="*/ 2147483646 h 144"/>
              <a:gd name="T34" fmla="*/ 2147483646 w 759"/>
              <a:gd name="T35" fmla="*/ 2147483646 h 144"/>
              <a:gd name="T36" fmla="*/ 2147483646 w 759"/>
              <a:gd name="T37" fmla="*/ 2147483646 h 144"/>
              <a:gd name="T38" fmla="*/ 2147483646 w 759"/>
              <a:gd name="T39" fmla="*/ 2147483646 h 144"/>
              <a:gd name="T40" fmla="*/ 2147483646 w 759"/>
              <a:gd name="T41" fmla="*/ 2147483646 h 144"/>
              <a:gd name="T42" fmla="*/ 2147483646 w 759"/>
              <a:gd name="T43" fmla="*/ 2147483646 h 144"/>
              <a:gd name="T44" fmla="*/ 2147483646 w 759"/>
              <a:gd name="T45" fmla="*/ 2147483646 h 144"/>
              <a:gd name="T46" fmla="*/ 2147483646 w 759"/>
              <a:gd name="T47" fmla="*/ 2147483646 h 144"/>
              <a:gd name="T48" fmla="*/ 2147483646 w 759"/>
              <a:gd name="T49" fmla="*/ 2147483646 h 144"/>
              <a:gd name="T50" fmla="*/ 2147483646 w 759"/>
              <a:gd name="T51" fmla="*/ 2147483646 h 144"/>
              <a:gd name="T52" fmla="*/ 2147483646 w 759"/>
              <a:gd name="T53" fmla="*/ 2147483646 h 144"/>
              <a:gd name="T54" fmla="*/ 2147483646 w 759"/>
              <a:gd name="T55" fmla="*/ 2147483646 h 144"/>
              <a:gd name="T56" fmla="*/ 2147483646 w 759"/>
              <a:gd name="T57" fmla="*/ 2147483646 h 144"/>
              <a:gd name="T58" fmla="*/ 2147483646 w 759"/>
              <a:gd name="T59" fmla="*/ 2147483646 h 144"/>
              <a:gd name="T60" fmla="*/ 2147483646 w 759"/>
              <a:gd name="T61" fmla="*/ 2147483646 h 144"/>
              <a:gd name="T62" fmla="*/ 2147483646 w 759"/>
              <a:gd name="T63" fmla="*/ 2147483646 h 144"/>
              <a:gd name="T64" fmla="*/ 2147483646 w 759"/>
              <a:gd name="T65" fmla="*/ 2147483646 h 144"/>
              <a:gd name="T66" fmla="*/ 2147483646 w 759"/>
              <a:gd name="T67" fmla="*/ 2147483646 h 144"/>
              <a:gd name="T68" fmla="*/ 2147483646 w 759"/>
              <a:gd name="T69" fmla="*/ 2147483646 h 144"/>
              <a:gd name="T70" fmla="*/ 2147483646 w 759"/>
              <a:gd name="T71" fmla="*/ 2147483646 h 144"/>
              <a:gd name="T72" fmla="*/ 2147483646 w 759"/>
              <a:gd name="T73" fmla="*/ 2147483646 h 144"/>
              <a:gd name="T74" fmla="*/ 2147483646 w 759"/>
              <a:gd name="T75" fmla="*/ 2147483646 h 144"/>
              <a:gd name="T76" fmla="*/ 2147483646 w 759"/>
              <a:gd name="T77" fmla="*/ 2147483646 h 144"/>
              <a:gd name="T78" fmla="*/ 2147483646 w 759"/>
              <a:gd name="T79" fmla="*/ 2147483646 h 144"/>
              <a:gd name="T80" fmla="*/ 2147483646 w 759"/>
              <a:gd name="T81" fmla="*/ 2147483646 h 144"/>
              <a:gd name="T82" fmla="*/ 2147483646 w 759"/>
              <a:gd name="T83" fmla="*/ 2147483646 h 144"/>
              <a:gd name="T84" fmla="*/ 2147483646 w 759"/>
              <a:gd name="T85" fmla="*/ 2147483646 h 144"/>
              <a:gd name="T86" fmla="*/ 2147483646 w 759"/>
              <a:gd name="T87" fmla="*/ 2147483646 h 1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9" h="144">
                <a:moveTo>
                  <a:pt x="704" y="110"/>
                </a:moveTo>
                <a:cubicBezTo>
                  <a:pt x="704" y="100"/>
                  <a:pt x="705" y="86"/>
                  <a:pt x="705" y="69"/>
                </a:cubicBezTo>
                <a:cubicBezTo>
                  <a:pt x="705" y="38"/>
                  <a:pt x="692" y="27"/>
                  <a:pt x="657" y="27"/>
                </a:cubicBezTo>
                <a:cubicBezTo>
                  <a:pt x="640" y="27"/>
                  <a:pt x="625" y="29"/>
                  <a:pt x="616" y="33"/>
                </a:cubicBezTo>
                <a:cubicBezTo>
                  <a:pt x="618" y="58"/>
                  <a:pt x="618" y="58"/>
                  <a:pt x="618" y="58"/>
                </a:cubicBezTo>
                <a:cubicBezTo>
                  <a:pt x="626" y="54"/>
                  <a:pt x="637" y="50"/>
                  <a:pt x="649" y="50"/>
                </a:cubicBezTo>
                <a:cubicBezTo>
                  <a:pt x="665" y="50"/>
                  <a:pt x="669" y="56"/>
                  <a:pt x="669" y="72"/>
                </a:cubicBezTo>
                <a:cubicBezTo>
                  <a:pt x="669" y="74"/>
                  <a:pt x="669" y="74"/>
                  <a:pt x="669" y="74"/>
                </a:cubicBezTo>
                <a:cubicBezTo>
                  <a:pt x="668" y="74"/>
                  <a:pt x="665" y="74"/>
                  <a:pt x="664" y="74"/>
                </a:cubicBezTo>
                <a:cubicBezTo>
                  <a:pt x="624" y="74"/>
                  <a:pt x="606" y="86"/>
                  <a:pt x="606" y="108"/>
                </a:cubicBezTo>
                <a:cubicBezTo>
                  <a:pt x="606" y="131"/>
                  <a:pt x="618" y="144"/>
                  <a:pt x="650" y="144"/>
                </a:cubicBezTo>
                <a:cubicBezTo>
                  <a:pt x="667" y="144"/>
                  <a:pt x="684" y="142"/>
                  <a:pt x="705" y="142"/>
                </a:cubicBezTo>
                <a:cubicBezTo>
                  <a:pt x="704" y="133"/>
                  <a:pt x="704" y="120"/>
                  <a:pt x="704" y="110"/>
                </a:cubicBezTo>
                <a:close/>
                <a:moveTo>
                  <a:pt x="658" y="122"/>
                </a:moveTo>
                <a:cubicBezTo>
                  <a:pt x="646" y="122"/>
                  <a:pt x="641" y="118"/>
                  <a:pt x="641" y="108"/>
                </a:cubicBezTo>
                <a:cubicBezTo>
                  <a:pt x="641" y="99"/>
                  <a:pt x="648" y="93"/>
                  <a:pt x="664" y="93"/>
                </a:cubicBezTo>
                <a:cubicBezTo>
                  <a:pt x="666" y="93"/>
                  <a:pt x="667" y="93"/>
                  <a:pt x="669" y="93"/>
                </a:cubicBezTo>
                <a:cubicBezTo>
                  <a:pt x="669" y="103"/>
                  <a:pt x="668" y="114"/>
                  <a:pt x="669" y="121"/>
                </a:cubicBezTo>
                <a:cubicBezTo>
                  <a:pt x="666" y="122"/>
                  <a:pt x="662" y="122"/>
                  <a:pt x="658" y="122"/>
                </a:cubicBezTo>
                <a:close/>
                <a:moveTo>
                  <a:pt x="356" y="121"/>
                </a:moveTo>
                <a:cubicBezTo>
                  <a:pt x="336" y="121"/>
                  <a:pt x="326" y="111"/>
                  <a:pt x="326" y="95"/>
                </a:cubicBezTo>
                <a:cubicBezTo>
                  <a:pt x="326" y="94"/>
                  <a:pt x="326" y="94"/>
                  <a:pt x="326" y="94"/>
                </a:cubicBezTo>
                <a:cubicBezTo>
                  <a:pt x="329" y="95"/>
                  <a:pt x="336" y="95"/>
                  <a:pt x="340" y="95"/>
                </a:cubicBezTo>
                <a:cubicBezTo>
                  <a:pt x="375" y="95"/>
                  <a:pt x="392" y="84"/>
                  <a:pt x="392" y="60"/>
                </a:cubicBezTo>
                <a:cubicBezTo>
                  <a:pt x="392" y="40"/>
                  <a:pt x="378" y="27"/>
                  <a:pt x="346" y="27"/>
                </a:cubicBezTo>
                <a:cubicBezTo>
                  <a:pt x="307" y="27"/>
                  <a:pt x="292" y="44"/>
                  <a:pt x="288" y="75"/>
                </a:cubicBezTo>
                <a:cubicBezTo>
                  <a:pt x="283" y="75"/>
                  <a:pt x="277" y="74"/>
                  <a:pt x="268" y="74"/>
                </a:cubicBezTo>
                <a:cubicBezTo>
                  <a:pt x="268" y="73"/>
                  <a:pt x="268" y="71"/>
                  <a:pt x="268" y="69"/>
                </a:cubicBezTo>
                <a:cubicBezTo>
                  <a:pt x="268" y="38"/>
                  <a:pt x="255" y="27"/>
                  <a:pt x="221" y="27"/>
                </a:cubicBezTo>
                <a:cubicBezTo>
                  <a:pt x="204" y="27"/>
                  <a:pt x="189" y="29"/>
                  <a:pt x="180" y="33"/>
                </a:cubicBezTo>
                <a:cubicBezTo>
                  <a:pt x="181" y="58"/>
                  <a:pt x="181" y="58"/>
                  <a:pt x="181" y="58"/>
                </a:cubicBezTo>
                <a:cubicBezTo>
                  <a:pt x="189" y="54"/>
                  <a:pt x="201" y="50"/>
                  <a:pt x="212" y="50"/>
                </a:cubicBezTo>
                <a:cubicBezTo>
                  <a:pt x="228" y="50"/>
                  <a:pt x="233" y="56"/>
                  <a:pt x="233" y="72"/>
                </a:cubicBezTo>
                <a:cubicBezTo>
                  <a:pt x="233" y="74"/>
                  <a:pt x="233" y="74"/>
                  <a:pt x="233" y="74"/>
                </a:cubicBezTo>
                <a:cubicBezTo>
                  <a:pt x="232" y="74"/>
                  <a:pt x="229" y="74"/>
                  <a:pt x="227" y="74"/>
                </a:cubicBezTo>
                <a:cubicBezTo>
                  <a:pt x="188" y="74"/>
                  <a:pt x="170" y="86"/>
                  <a:pt x="170" y="108"/>
                </a:cubicBezTo>
                <a:cubicBezTo>
                  <a:pt x="170" y="131"/>
                  <a:pt x="181" y="144"/>
                  <a:pt x="213" y="144"/>
                </a:cubicBezTo>
                <a:cubicBezTo>
                  <a:pt x="230" y="144"/>
                  <a:pt x="247" y="142"/>
                  <a:pt x="269" y="142"/>
                </a:cubicBezTo>
                <a:cubicBezTo>
                  <a:pt x="267" y="133"/>
                  <a:pt x="267" y="120"/>
                  <a:pt x="267" y="110"/>
                </a:cubicBezTo>
                <a:cubicBezTo>
                  <a:pt x="267" y="106"/>
                  <a:pt x="267" y="100"/>
                  <a:pt x="268" y="94"/>
                </a:cubicBezTo>
                <a:cubicBezTo>
                  <a:pt x="277" y="94"/>
                  <a:pt x="284" y="94"/>
                  <a:pt x="288" y="94"/>
                </a:cubicBezTo>
                <a:cubicBezTo>
                  <a:pt x="291" y="131"/>
                  <a:pt x="310" y="144"/>
                  <a:pt x="350" y="144"/>
                </a:cubicBezTo>
                <a:cubicBezTo>
                  <a:pt x="364" y="144"/>
                  <a:pt x="379" y="142"/>
                  <a:pt x="387" y="138"/>
                </a:cubicBezTo>
                <a:cubicBezTo>
                  <a:pt x="386" y="113"/>
                  <a:pt x="386" y="113"/>
                  <a:pt x="386" y="113"/>
                </a:cubicBezTo>
                <a:cubicBezTo>
                  <a:pt x="378" y="118"/>
                  <a:pt x="367" y="121"/>
                  <a:pt x="356" y="121"/>
                </a:cubicBezTo>
                <a:close/>
                <a:moveTo>
                  <a:pt x="222" y="122"/>
                </a:moveTo>
                <a:cubicBezTo>
                  <a:pt x="210" y="122"/>
                  <a:pt x="205" y="118"/>
                  <a:pt x="205" y="108"/>
                </a:cubicBezTo>
                <a:cubicBezTo>
                  <a:pt x="205" y="99"/>
                  <a:pt x="211" y="93"/>
                  <a:pt x="227" y="93"/>
                </a:cubicBezTo>
                <a:cubicBezTo>
                  <a:pt x="229" y="93"/>
                  <a:pt x="231" y="93"/>
                  <a:pt x="232" y="93"/>
                </a:cubicBezTo>
                <a:cubicBezTo>
                  <a:pt x="232" y="103"/>
                  <a:pt x="232" y="114"/>
                  <a:pt x="232" y="121"/>
                </a:cubicBezTo>
                <a:cubicBezTo>
                  <a:pt x="230" y="122"/>
                  <a:pt x="225" y="122"/>
                  <a:pt x="222" y="122"/>
                </a:cubicBezTo>
                <a:close/>
                <a:moveTo>
                  <a:pt x="325" y="75"/>
                </a:moveTo>
                <a:cubicBezTo>
                  <a:pt x="325" y="59"/>
                  <a:pt x="330" y="48"/>
                  <a:pt x="345" y="48"/>
                </a:cubicBezTo>
                <a:cubicBezTo>
                  <a:pt x="353" y="48"/>
                  <a:pt x="358" y="52"/>
                  <a:pt x="358" y="60"/>
                </a:cubicBezTo>
                <a:cubicBezTo>
                  <a:pt x="358" y="71"/>
                  <a:pt x="351" y="76"/>
                  <a:pt x="336" y="76"/>
                </a:cubicBezTo>
                <a:cubicBezTo>
                  <a:pt x="332" y="76"/>
                  <a:pt x="328" y="76"/>
                  <a:pt x="325" y="75"/>
                </a:cubicBezTo>
                <a:close/>
                <a:moveTo>
                  <a:pt x="592" y="90"/>
                </a:moveTo>
                <a:cubicBezTo>
                  <a:pt x="592" y="80"/>
                  <a:pt x="592" y="68"/>
                  <a:pt x="592" y="68"/>
                </a:cubicBezTo>
                <a:cubicBezTo>
                  <a:pt x="592" y="39"/>
                  <a:pt x="580" y="27"/>
                  <a:pt x="545" y="27"/>
                </a:cubicBezTo>
                <a:cubicBezTo>
                  <a:pt x="525" y="27"/>
                  <a:pt x="511" y="30"/>
                  <a:pt x="489" y="30"/>
                </a:cubicBezTo>
                <a:cubicBezTo>
                  <a:pt x="490" y="50"/>
                  <a:pt x="490" y="75"/>
                  <a:pt x="490" y="90"/>
                </a:cubicBezTo>
                <a:cubicBezTo>
                  <a:pt x="490" y="105"/>
                  <a:pt x="490" y="133"/>
                  <a:pt x="489" y="142"/>
                </a:cubicBezTo>
                <a:cubicBezTo>
                  <a:pt x="527" y="142"/>
                  <a:pt x="527" y="142"/>
                  <a:pt x="527" y="142"/>
                </a:cubicBezTo>
                <a:cubicBezTo>
                  <a:pt x="526" y="133"/>
                  <a:pt x="525" y="107"/>
                  <a:pt x="525" y="90"/>
                </a:cubicBezTo>
                <a:cubicBezTo>
                  <a:pt x="525" y="80"/>
                  <a:pt x="525" y="68"/>
                  <a:pt x="526" y="52"/>
                </a:cubicBezTo>
                <a:cubicBezTo>
                  <a:pt x="529" y="51"/>
                  <a:pt x="534" y="50"/>
                  <a:pt x="539" y="50"/>
                </a:cubicBezTo>
                <a:cubicBezTo>
                  <a:pt x="552" y="50"/>
                  <a:pt x="557" y="56"/>
                  <a:pt x="557" y="73"/>
                </a:cubicBezTo>
                <a:cubicBezTo>
                  <a:pt x="557" y="73"/>
                  <a:pt x="557" y="83"/>
                  <a:pt x="557" y="90"/>
                </a:cubicBezTo>
                <a:cubicBezTo>
                  <a:pt x="557" y="105"/>
                  <a:pt x="556" y="133"/>
                  <a:pt x="556" y="142"/>
                </a:cubicBezTo>
                <a:cubicBezTo>
                  <a:pt x="593" y="142"/>
                  <a:pt x="593" y="142"/>
                  <a:pt x="593" y="142"/>
                </a:cubicBezTo>
                <a:cubicBezTo>
                  <a:pt x="593" y="133"/>
                  <a:pt x="592" y="107"/>
                  <a:pt x="592" y="90"/>
                </a:cubicBezTo>
                <a:close/>
                <a:moveTo>
                  <a:pt x="473" y="117"/>
                </a:moveTo>
                <a:cubicBezTo>
                  <a:pt x="475" y="142"/>
                  <a:pt x="475" y="142"/>
                  <a:pt x="475" y="142"/>
                </a:cubicBezTo>
                <a:cubicBezTo>
                  <a:pt x="472" y="142"/>
                  <a:pt x="463" y="144"/>
                  <a:pt x="451" y="144"/>
                </a:cubicBezTo>
                <a:cubicBezTo>
                  <a:pt x="426" y="144"/>
                  <a:pt x="413" y="134"/>
                  <a:pt x="413" y="108"/>
                </a:cubicBezTo>
                <a:cubicBezTo>
                  <a:pt x="413" y="88"/>
                  <a:pt x="413" y="66"/>
                  <a:pt x="414" y="54"/>
                </a:cubicBezTo>
                <a:cubicBezTo>
                  <a:pt x="401" y="54"/>
                  <a:pt x="401" y="54"/>
                  <a:pt x="401" y="54"/>
                </a:cubicBezTo>
                <a:cubicBezTo>
                  <a:pt x="401" y="49"/>
                  <a:pt x="401" y="41"/>
                  <a:pt x="401" y="35"/>
                </a:cubicBezTo>
                <a:cubicBezTo>
                  <a:pt x="420" y="32"/>
                  <a:pt x="426" y="21"/>
                  <a:pt x="429" y="0"/>
                </a:cubicBezTo>
                <a:cubicBezTo>
                  <a:pt x="450" y="0"/>
                  <a:pt x="450" y="0"/>
                  <a:pt x="450" y="0"/>
                </a:cubicBezTo>
                <a:cubicBezTo>
                  <a:pt x="449" y="9"/>
                  <a:pt x="449" y="22"/>
                  <a:pt x="449" y="30"/>
                </a:cubicBezTo>
                <a:cubicBezTo>
                  <a:pt x="471" y="30"/>
                  <a:pt x="471" y="30"/>
                  <a:pt x="471" y="30"/>
                </a:cubicBezTo>
                <a:cubicBezTo>
                  <a:pt x="471" y="54"/>
                  <a:pt x="471" y="54"/>
                  <a:pt x="471" y="54"/>
                </a:cubicBezTo>
                <a:cubicBezTo>
                  <a:pt x="448" y="54"/>
                  <a:pt x="448" y="54"/>
                  <a:pt x="448" y="54"/>
                </a:cubicBezTo>
                <a:cubicBezTo>
                  <a:pt x="448" y="98"/>
                  <a:pt x="448" y="98"/>
                  <a:pt x="448" y="98"/>
                </a:cubicBezTo>
                <a:cubicBezTo>
                  <a:pt x="448" y="115"/>
                  <a:pt x="452" y="119"/>
                  <a:pt x="463" y="119"/>
                </a:cubicBezTo>
                <a:cubicBezTo>
                  <a:pt x="467" y="119"/>
                  <a:pt x="471" y="118"/>
                  <a:pt x="473" y="117"/>
                </a:cubicBezTo>
                <a:close/>
                <a:moveTo>
                  <a:pt x="45" y="16"/>
                </a:moveTo>
                <a:cubicBezTo>
                  <a:pt x="50" y="16"/>
                  <a:pt x="54" y="18"/>
                  <a:pt x="58" y="22"/>
                </a:cubicBezTo>
                <a:cubicBezTo>
                  <a:pt x="79" y="43"/>
                  <a:pt x="79" y="43"/>
                  <a:pt x="79" y="43"/>
                </a:cubicBezTo>
                <a:cubicBezTo>
                  <a:pt x="100" y="22"/>
                  <a:pt x="100" y="22"/>
                  <a:pt x="100" y="22"/>
                </a:cubicBezTo>
                <a:cubicBezTo>
                  <a:pt x="103" y="18"/>
                  <a:pt x="108" y="16"/>
                  <a:pt x="112" y="16"/>
                </a:cubicBezTo>
                <a:cubicBezTo>
                  <a:pt x="117" y="16"/>
                  <a:pt x="122" y="18"/>
                  <a:pt x="125" y="22"/>
                </a:cubicBezTo>
                <a:cubicBezTo>
                  <a:pt x="151" y="47"/>
                  <a:pt x="151" y="47"/>
                  <a:pt x="151" y="47"/>
                </a:cubicBezTo>
                <a:cubicBezTo>
                  <a:pt x="158" y="54"/>
                  <a:pt x="158" y="65"/>
                  <a:pt x="151" y="73"/>
                </a:cubicBezTo>
                <a:cubicBezTo>
                  <a:pt x="79" y="144"/>
                  <a:pt x="79" y="144"/>
                  <a:pt x="79" y="144"/>
                </a:cubicBezTo>
                <a:cubicBezTo>
                  <a:pt x="7" y="73"/>
                  <a:pt x="7" y="73"/>
                  <a:pt x="7" y="73"/>
                </a:cubicBezTo>
                <a:cubicBezTo>
                  <a:pt x="0" y="65"/>
                  <a:pt x="0" y="54"/>
                  <a:pt x="7" y="47"/>
                </a:cubicBezTo>
                <a:cubicBezTo>
                  <a:pt x="32" y="22"/>
                  <a:pt x="32" y="22"/>
                  <a:pt x="32" y="22"/>
                </a:cubicBezTo>
                <a:cubicBezTo>
                  <a:pt x="36" y="18"/>
                  <a:pt x="41" y="16"/>
                  <a:pt x="45" y="16"/>
                </a:cubicBezTo>
                <a:moveTo>
                  <a:pt x="711" y="27"/>
                </a:moveTo>
                <a:cubicBezTo>
                  <a:pt x="730" y="27"/>
                  <a:pt x="730" y="27"/>
                  <a:pt x="730" y="27"/>
                </a:cubicBezTo>
                <a:cubicBezTo>
                  <a:pt x="730" y="31"/>
                  <a:pt x="730" y="31"/>
                  <a:pt x="730" y="31"/>
                </a:cubicBezTo>
                <a:cubicBezTo>
                  <a:pt x="723" y="31"/>
                  <a:pt x="723" y="31"/>
                  <a:pt x="723" y="31"/>
                </a:cubicBezTo>
                <a:cubicBezTo>
                  <a:pt x="723" y="51"/>
                  <a:pt x="723" y="51"/>
                  <a:pt x="723" y="51"/>
                </a:cubicBezTo>
                <a:cubicBezTo>
                  <a:pt x="718" y="51"/>
                  <a:pt x="718" y="51"/>
                  <a:pt x="718" y="51"/>
                </a:cubicBezTo>
                <a:cubicBezTo>
                  <a:pt x="718" y="31"/>
                  <a:pt x="718" y="31"/>
                  <a:pt x="718" y="31"/>
                </a:cubicBezTo>
                <a:cubicBezTo>
                  <a:pt x="711" y="31"/>
                  <a:pt x="711" y="31"/>
                  <a:pt x="711" y="31"/>
                </a:cubicBezTo>
                <a:lnTo>
                  <a:pt x="711" y="27"/>
                </a:lnTo>
                <a:close/>
                <a:moveTo>
                  <a:pt x="735" y="27"/>
                </a:moveTo>
                <a:cubicBezTo>
                  <a:pt x="741" y="27"/>
                  <a:pt x="741" y="27"/>
                  <a:pt x="741" y="27"/>
                </a:cubicBezTo>
                <a:cubicBezTo>
                  <a:pt x="744" y="37"/>
                  <a:pt x="744" y="37"/>
                  <a:pt x="744" y="37"/>
                </a:cubicBezTo>
                <a:cubicBezTo>
                  <a:pt x="745" y="40"/>
                  <a:pt x="747" y="46"/>
                  <a:pt x="747" y="46"/>
                </a:cubicBezTo>
                <a:cubicBezTo>
                  <a:pt x="747" y="46"/>
                  <a:pt x="747" y="46"/>
                  <a:pt x="747" y="46"/>
                </a:cubicBezTo>
                <a:cubicBezTo>
                  <a:pt x="747" y="46"/>
                  <a:pt x="748" y="40"/>
                  <a:pt x="749" y="37"/>
                </a:cubicBezTo>
                <a:cubicBezTo>
                  <a:pt x="752" y="27"/>
                  <a:pt x="752" y="27"/>
                  <a:pt x="752" y="27"/>
                </a:cubicBezTo>
                <a:cubicBezTo>
                  <a:pt x="759" y="27"/>
                  <a:pt x="759" y="27"/>
                  <a:pt x="759" y="27"/>
                </a:cubicBezTo>
                <a:cubicBezTo>
                  <a:pt x="759" y="51"/>
                  <a:pt x="759" y="51"/>
                  <a:pt x="759" y="51"/>
                </a:cubicBezTo>
                <a:cubicBezTo>
                  <a:pt x="755" y="51"/>
                  <a:pt x="755" y="51"/>
                  <a:pt x="755" y="51"/>
                </a:cubicBezTo>
                <a:cubicBezTo>
                  <a:pt x="755" y="42"/>
                  <a:pt x="755" y="42"/>
                  <a:pt x="755" y="42"/>
                </a:cubicBezTo>
                <a:cubicBezTo>
                  <a:pt x="755" y="38"/>
                  <a:pt x="755" y="31"/>
                  <a:pt x="755" y="31"/>
                </a:cubicBezTo>
                <a:cubicBezTo>
                  <a:pt x="755" y="31"/>
                  <a:pt x="755" y="31"/>
                  <a:pt x="755" y="31"/>
                </a:cubicBezTo>
                <a:cubicBezTo>
                  <a:pt x="755" y="31"/>
                  <a:pt x="753" y="37"/>
                  <a:pt x="752" y="41"/>
                </a:cubicBezTo>
                <a:cubicBezTo>
                  <a:pt x="749" y="51"/>
                  <a:pt x="749" y="51"/>
                  <a:pt x="749" y="51"/>
                </a:cubicBezTo>
                <a:cubicBezTo>
                  <a:pt x="745" y="51"/>
                  <a:pt x="745" y="51"/>
                  <a:pt x="745" y="51"/>
                </a:cubicBezTo>
                <a:cubicBezTo>
                  <a:pt x="742" y="41"/>
                  <a:pt x="742" y="41"/>
                  <a:pt x="742" y="41"/>
                </a:cubicBezTo>
                <a:cubicBezTo>
                  <a:pt x="740" y="37"/>
                  <a:pt x="739" y="31"/>
                  <a:pt x="739" y="31"/>
                </a:cubicBezTo>
                <a:cubicBezTo>
                  <a:pt x="739" y="31"/>
                  <a:pt x="739" y="31"/>
                  <a:pt x="739" y="31"/>
                </a:cubicBezTo>
                <a:cubicBezTo>
                  <a:pt x="739" y="31"/>
                  <a:pt x="739" y="38"/>
                  <a:pt x="739" y="42"/>
                </a:cubicBezTo>
                <a:cubicBezTo>
                  <a:pt x="739" y="51"/>
                  <a:pt x="739" y="51"/>
                  <a:pt x="739" y="51"/>
                </a:cubicBezTo>
                <a:cubicBezTo>
                  <a:pt x="735" y="51"/>
                  <a:pt x="735" y="51"/>
                  <a:pt x="735" y="51"/>
                </a:cubicBezTo>
                <a:lnTo>
                  <a:pt x="735" y="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3" name="Graphic 4" descr="Aetna logo">
            <a:extLst>
              <a:ext uri="{FF2B5EF4-FFF2-40B4-BE49-F238E27FC236}">
                <a16:creationId xmlns:a16="http://schemas.microsoft.com/office/drawing/2014/main" id="{61582F11-5769-D150-3CDE-0CD9ED433D8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60781" y="6203951"/>
            <a:ext cx="12135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Placeholder 4"/>
          <p:cNvSpPr>
            <a:spLocks noGrp="1"/>
          </p:cNvSpPr>
          <p:nvPr>
            <p:ph type="body" sz="quarter" idx="18"/>
          </p:nvPr>
        </p:nvSpPr>
        <p:spPr>
          <a:xfrm>
            <a:off x="6626850" y="6371584"/>
            <a:ext cx="2099095" cy="201168"/>
          </a:xfrm>
          <a:prstGeom prst="rect">
            <a:avLst/>
          </a:prstGeom>
        </p:spPr>
        <p:txBody>
          <a:bodyPr/>
          <a:lstStyle>
            <a:lvl1pPr algn="r">
              <a:defRPr sz="900" b="0">
                <a:solidFill>
                  <a:schemeClr val="tx2"/>
                </a:solidFill>
                <a:latin typeface="+mn-lt"/>
              </a:defRPr>
            </a:lvl1pPr>
            <a:lvl2pPr algn="r">
              <a:defRPr b="1">
                <a:solidFill>
                  <a:schemeClr val="tx2"/>
                </a:solidFill>
                <a:latin typeface="+mn-lt"/>
              </a:defRPr>
            </a:lvl2pPr>
          </a:lstStyle>
          <a:p>
            <a:pPr lvl="0"/>
            <a:r>
              <a:rPr lang="en-US"/>
              <a:t>Click to edit Master text styles</a:t>
            </a:r>
          </a:p>
          <a:p>
            <a:pPr lvl="1"/>
            <a:r>
              <a:rPr lang="en-US"/>
              <a:t>Second level</a:t>
            </a:r>
          </a:p>
        </p:txBody>
      </p:sp>
      <p:sp>
        <p:nvSpPr>
          <p:cNvPr id="9" name="Picture Placeholder 5"/>
          <p:cNvSpPr>
            <a:spLocks noGrp="1"/>
          </p:cNvSpPr>
          <p:nvPr>
            <p:ph type="pic" sz="quarter" idx="10"/>
          </p:nvPr>
        </p:nvSpPr>
        <p:spPr>
          <a:xfrm>
            <a:off x="0" y="1"/>
            <a:ext cx="9144000" cy="4350553"/>
          </a:xfrm>
          <a:prstGeom prst="rect">
            <a:avLst/>
          </a:prstGeom>
          <a:solidFill>
            <a:schemeClr val="bg1">
              <a:lumMod val="75000"/>
            </a:schemeClr>
          </a:solidFill>
        </p:spPr>
        <p:txBody>
          <a:bodyPr anchor="ctr"/>
          <a:lstStyle>
            <a:lvl1pPr algn="ctr">
              <a:lnSpc>
                <a:spcPct val="80000"/>
              </a:lnSpc>
              <a:defRPr sz="4951" b="1" baseline="0">
                <a:solidFill>
                  <a:schemeClr val="bg2"/>
                </a:solidFill>
                <a:latin typeface="+mn-lt"/>
                <a:cs typeface="Arial" panose="020B0604020202020204" pitchFamily="34" charset="0"/>
              </a:defRPr>
            </a:lvl1pPr>
          </a:lstStyle>
          <a:p>
            <a:pPr lvl="0"/>
            <a:r>
              <a:rPr lang="en-US" noProof="0"/>
              <a:t>Click icon to add picture</a:t>
            </a:r>
          </a:p>
        </p:txBody>
      </p:sp>
      <p:sp>
        <p:nvSpPr>
          <p:cNvPr id="16" name="Picture Placeholder 5"/>
          <p:cNvSpPr>
            <a:spLocks noGrp="1"/>
          </p:cNvSpPr>
          <p:nvPr>
            <p:ph type="pic" sz="quarter" idx="20"/>
          </p:nvPr>
        </p:nvSpPr>
        <p:spPr>
          <a:xfrm>
            <a:off x="4669633" y="6065135"/>
            <a:ext cx="953312" cy="539496"/>
          </a:xfrm>
          <a:solidFill>
            <a:schemeClr val="bg2"/>
          </a:solidFill>
        </p:spPr>
        <p:txBody>
          <a:bodyPr anchor="ctr"/>
          <a:lstStyle>
            <a:lvl1pPr algn="ctr">
              <a:defRPr sz="750" b="1" baseline="0">
                <a:solidFill>
                  <a:schemeClr val="tx2"/>
                </a:solidFill>
                <a:latin typeface="+mn-lt"/>
                <a:cs typeface="Arial" panose="020B0604020202020204" pitchFamily="34" charset="0"/>
              </a:defRPr>
            </a:lvl1pPr>
          </a:lstStyle>
          <a:p>
            <a:pPr lvl="0"/>
            <a:r>
              <a:rPr lang="en-US" noProof="0"/>
              <a:t>Click icon to add picture</a:t>
            </a:r>
          </a:p>
        </p:txBody>
      </p:sp>
      <p:sp>
        <p:nvSpPr>
          <p:cNvPr id="12" name="Title 1"/>
          <p:cNvSpPr>
            <a:spLocks noGrp="1"/>
          </p:cNvSpPr>
          <p:nvPr>
            <p:ph type="ctrTitle"/>
          </p:nvPr>
        </p:nvSpPr>
        <p:spPr>
          <a:xfrm>
            <a:off x="418018" y="4634747"/>
            <a:ext cx="7923053" cy="795528"/>
          </a:xfrm>
        </p:spPr>
        <p:txBody>
          <a:bodyPr anchor="b"/>
          <a:lstStyle>
            <a:lvl1pPr>
              <a:lnSpc>
                <a:spcPct val="90000"/>
              </a:lnSpc>
              <a:defRPr sz="3001">
                <a:solidFill>
                  <a:schemeClr val="accent2"/>
                </a:solidFill>
              </a:defRPr>
            </a:lvl1pPr>
          </a:lstStyle>
          <a:p>
            <a:r>
              <a:rPr lang="en-US"/>
              <a:t>Click to edit Master title style</a:t>
            </a:r>
            <a:endParaRPr lang="en-US" dirty="0"/>
          </a:p>
        </p:txBody>
      </p:sp>
      <p:sp>
        <p:nvSpPr>
          <p:cNvPr id="10" name="Subtitle 2"/>
          <p:cNvSpPr>
            <a:spLocks noGrp="1"/>
          </p:cNvSpPr>
          <p:nvPr>
            <p:ph type="subTitle" idx="1"/>
          </p:nvPr>
        </p:nvSpPr>
        <p:spPr>
          <a:xfrm>
            <a:off x="418018" y="5578043"/>
            <a:ext cx="7923053" cy="488460"/>
          </a:xfrm>
        </p:spPr>
        <p:txBody>
          <a:bodyPr/>
          <a:lstStyle>
            <a:lvl1pPr marL="0" indent="0" algn="l">
              <a:spcBef>
                <a:spcPts val="0"/>
              </a:spcBef>
              <a:buNone/>
              <a:defRPr sz="1125" b="1">
                <a:solidFill>
                  <a:schemeClr val="tx2"/>
                </a:solidFill>
              </a:defRPr>
            </a:lvl1pPr>
            <a:lvl2pPr marL="0" indent="0" algn="l">
              <a:spcBef>
                <a:spcPts val="0"/>
              </a:spcBef>
              <a:buNone/>
              <a:defRPr>
                <a:solidFill>
                  <a:schemeClr val="tx2"/>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06850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7D - Cobran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DBF802E-FE9A-014D-CF57-5FFC36673C95}"/>
              </a:ext>
            </a:extLst>
          </p:cNvPr>
          <p:cNvSpPr>
            <a:spLocks noEditPoints="1"/>
          </p:cNvSpPr>
          <p:nvPr userDrawn="1"/>
        </p:nvSpPr>
        <p:spPr bwMode="auto">
          <a:xfrm>
            <a:off x="410873" y="381000"/>
            <a:ext cx="1622054" cy="419100"/>
          </a:xfrm>
          <a:custGeom>
            <a:avLst/>
            <a:gdLst>
              <a:gd name="T0" fmla="*/ 2147483646 w 759"/>
              <a:gd name="T1" fmla="*/ 2147483646 h 144"/>
              <a:gd name="T2" fmla="*/ 2147483646 w 759"/>
              <a:gd name="T3" fmla="*/ 2147483646 h 144"/>
              <a:gd name="T4" fmla="*/ 2147483646 w 759"/>
              <a:gd name="T5" fmla="*/ 2147483646 h 144"/>
              <a:gd name="T6" fmla="*/ 2147483646 w 759"/>
              <a:gd name="T7" fmla="*/ 2147483646 h 144"/>
              <a:gd name="T8" fmla="*/ 2147483646 w 759"/>
              <a:gd name="T9" fmla="*/ 2147483646 h 144"/>
              <a:gd name="T10" fmla="*/ 2147483646 w 759"/>
              <a:gd name="T11" fmla="*/ 2147483646 h 144"/>
              <a:gd name="T12" fmla="*/ 2147483646 w 759"/>
              <a:gd name="T13" fmla="*/ 2147483646 h 144"/>
              <a:gd name="T14" fmla="*/ 2147483646 w 759"/>
              <a:gd name="T15" fmla="*/ 2147483646 h 144"/>
              <a:gd name="T16" fmla="*/ 2147483646 w 759"/>
              <a:gd name="T17" fmla="*/ 2147483646 h 144"/>
              <a:gd name="T18" fmla="*/ 2147483646 w 759"/>
              <a:gd name="T19" fmla="*/ 2147483646 h 144"/>
              <a:gd name="T20" fmla="*/ 2147483646 w 759"/>
              <a:gd name="T21" fmla="*/ 2147483646 h 144"/>
              <a:gd name="T22" fmla="*/ 2147483646 w 759"/>
              <a:gd name="T23" fmla="*/ 2147483646 h 144"/>
              <a:gd name="T24" fmla="*/ 2147483646 w 759"/>
              <a:gd name="T25" fmla="*/ 2147483646 h 144"/>
              <a:gd name="T26" fmla="*/ 2147483646 w 759"/>
              <a:gd name="T27" fmla="*/ 2147483646 h 144"/>
              <a:gd name="T28" fmla="*/ 2147483646 w 759"/>
              <a:gd name="T29" fmla="*/ 2147483646 h 144"/>
              <a:gd name="T30" fmla="*/ 2147483646 w 759"/>
              <a:gd name="T31" fmla="*/ 2147483646 h 144"/>
              <a:gd name="T32" fmla="*/ 2147483646 w 759"/>
              <a:gd name="T33" fmla="*/ 2147483646 h 144"/>
              <a:gd name="T34" fmla="*/ 2147483646 w 759"/>
              <a:gd name="T35" fmla="*/ 2147483646 h 144"/>
              <a:gd name="T36" fmla="*/ 2147483646 w 759"/>
              <a:gd name="T37" fmla="*/ 2147483646 h 144"/>
              <a:gd name="T38" fmla="*/ 2147483646 w 759"/>
              <a:gd name="T39" fmla="*/ 2147483646 h 144"/>
              <a:gd name="T40" fmla="*/ 2147483646 w 759"/>
              <a:gd name="T41" fmla="*/ 2147483646 h 144"/>
              <a:gd name="T42" fmla="*/ 2147483646 w 759"/>
              <a:gd name="T43" fmla="*/ 2147483646 h 144"/>
              <a:gd name="T44" fmla="*/ 2147483646 w 759"/>
              <a:gd name="T45" fmla="*/ 2147483646 h 144"/>
              <a:gd name="T46" fmla="*/ 2147483646 w 759"/>
              <a:gd name="T47" fmla="*/ 2147483646 h 144"/>
              <a:gd name="T48" fmla="*/ 2147483646 w 759"/>
              <a:gd name="T49" fmla="*/ 2147483646 h 144"/>
              <a:gd name="T50" fmla="*/ 2147483646 w 759"/>
              <a:gd name="T51" fmla="*/ 2147483646 h 144"/>
              <a:gd name="T52" fmla="*/ 2147483646 w 759"/>
              <a:gd name="T53" fmla="*/ 2147483646 h 144"/>
              <a:gd name="T54" fmla="*/ 2147483646 w 759"/>
              <a:gd name="T55" fmla="*/ 2147483646 h 144"/>
              <a:gd name="T56" fmla="*/ 2147483646 w 759"/>
              <a:gd name="T57" fmla="*/ 2147483646 h 144"/>
              <a:gd name="T58" fmla="*/ 2147483646 w 759"/>
              <a:gd name="T59" fmla="*/ 2147483646 h 144"/>
              <a:gd name="T60" fmla="*/ 2147483646 w 759"/>
              <a:gd name="T61" fmla="*/ 2147483646 h 144"/>
              <a:gd name="T62" fmla="*/ 2147483646 w 759"/>
              <a:gd name="T63" fmla="*/ 2147483646 h 144"/>
              <a:gd name="T64" fmla="*/ 2147483646 w 759"/>
              <a:gd name="T65" fmla="*/ 2147483646 h 144"/>
              <a:gd name="T66" fmla="*/ 2147483646 w 759"/>
              <a:gd name="T67" fmla="*/ 2147483646 h 144"/>
              <a:gd name="T68" fmla="*/ 2147483646 w 759"/>
              <a:gd name="T69" fmla="*/ 2147483646 h 144"/>
              <a:gd name="T70" fmla="*/ 2147483646 w 759"/>
              <a:gd name="T71" fmla="*/ 2147483646 h 144"/>
              <a:gd name="T72" fmla="*/ 2147483646 w 759"/>
              <a:gd name="T73" fmla="*/ 2147483646 h 144"/>
              <a:gd name="T74" fmla="*/ 2147483646 w 759"/>
              <a:gd name="T75" fmla="*/ 2147483646 h 144"/>
              <a:gd name="T76" fmla="*/ 2147483646 w 759"/>
              <a:gd name="T77" fmla="*/ 2147483646 h 144"/>
              <a:gd name="T78" fmla="*/ 2147483646 w 759"/>
              <a:gd name="T79" fmla="*/ 2147483646 h 144"/>
              <a:gd name="T80" fmla="*/ 2147483646 w 759"/>
              <a:gd name="T81" fmla="*/ 2147483646 h 144"/>
              <a:gd name="T82" fmla="*/ 2147483646 w 759"/>
              <a:gd name="T83" fmla="*/ 2147483646 h 144"/>
              <a:gd name="T84" fmla="*/ 2147483646 w 759"/>
              <a:gd name="T85" fmla="*/ 2147483646 h 144"/>
              <a:gd name="T86" fmla="*/ 2147483646 w 759"/>
              <a:gd name="T87" fmla="*/ 2147483646 h 1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9" h="144">
                <a:moveTo>
                  <a:pt x="704" y="110"/>
                </a:moveTo>
                <a:cubicBezTo>
                  <a:pt x="704" y="100"/>
                  <a:pt x="705" y="86"/>
                  <a:pt x="705" y="69"/>
                </a:cubicBezTo>
                <a:cubicBezTo>
                  <a:pt x="705" y="38"/>
                  <a:pt x="692" y="27"/>
                  <a:pt x="657" y="27"/>
                </a:cubicBezTo>
                <a:cubicBezTo>
                  <a:pt x="640" y="27"/>
                  <a:pt x="625" y="29"/>
                  <a:pt x="616" y="33"/>
                </a:cubicBezTo>
                <a:cubicBezTo>
                  <a:pt x="618" y="58"/>
                  <a:pt x="618" y="58"/>
                  <a:pt x="618" y="58"/>
                </a:cubicBezTo>
                <a:cubicBezTo>
                  <a:pt x="626" y="54"/>
                  <a:pt x="637" y="50"/>
                  <a:pt x="649" y="50"/>
                </a:cubicBezTo>
                <a:cubicBezTo>
                  <a:pt x="665" y="50"/>
                  <a:pt x="669" y="56"/>
                  <a:pt x="669" y="72"/>
                </a:cubicBezTo>
                <a:cubicBezTo>
                  <a:pt x="669" y="74"/>
                  <a:pt x="669" y="74"/>
                  <a:pt x="669" y="74"/>
                </a:cubicBezTo>
                <a:cubicBezTo>
                  <a:pt x="668" y="74"/>
                  <a:pt x="665" y="74"/>
                  <a:pt x="664" y="74"/>
                </a:cubicBezTo>
                <a:cubicBezTo>
                  <a:pt x="624" y="74"/>
                  <a:pt x="606" y="86"/>
                  <a:pt x="606" y="108"/>
                </a:cubicBezTo>
                <a:cubicBezTo>
                  <a:pt x="606" y="131"/>
                  <a:pt x="618" y="144"/>
                  <a:pt x="650" y="144"/>
                </a:cubicBezTo>
                <a:cubicBezTo>
                  <a:pt x="667" y="144"/>
                  <a:pt x="684" y="142"/>
                  <a:pt x="705" y="142"/>
                </a:cubicBezTo>
                <a:cubicBezTo>
                  <a:pt x="704" y="133"/>
                  <a:pt x="704" y="120"/>
                  <a:pt x="704" y="110"/>
                </a:cubicBezTo>
                <a:close/>
                <a:moveTo>
                  <a:pt x="658" y="122"/>
                </a:moveTo>
                <a:cubicBezTo>
                  <a:pt x="646" y="122"/>
                  <a:pt x="641" y="118"/>
                  <a:pt x="641" y="108"/>
                </a:cubicBezTo>
                <a:cubicBezTo>
                  <a:pt x="641" y="99"/>
                  <a:pt x="648" y="93"/>
                  <a:pt x="664" y="93"/>
                </a:cubicBezTo>
                <a:cubicBezTo>
                  <a:pt x="666" y="93"/>
                  <a:pt x="667" y="93"/>
                  <a:pt x="669" y="93"/>
                </a:cubicBezTo>
                <a:cubicBezTo>
                  <a:pt x="669" y="103"/>
                  <a:pt x="668" y="114"/>
                  <a:pt x="669" y="121"/>
                </a:cubicBezTo>
                <a:cubicBezTo>
                  <a:pt x="666" y="122"/>
                  <a:pt x="662" y="122"/>
                  <a:pt x="658" y="122"/>
                </a:cubicBezTo>
                <a:close/>
                <a:moveTo>
                  <a:pt x="356" y="121"/>
                </a:moveTo>
                <a:cubicBezTo>
                  <a:pt x="336" y="121"/>
                  <a:pt x="326" y="111"/>
                  <a:pt x="326" y="95"/>
                </a:cubicBezTo>
                <a:cubicBezTo>
                  <a:pt x="326" y="94"/>
                  <a:pt x="326" y="94"/>
                  <a:pt x="326" y="94"/>
                </a:cubicBezTo>
                <a:cubicBezTo>
                  <a:pt x="329" y="95"/>
                  <a:pt x="336" y="95"/>
                  <a:pt x="340" y="95"/>
                </a:cubicBezTo>
                <a:cubicBezTo>
                  <a:pt x="375" y="95"/>
                  <a:pt x="392" y="84"/>
                  <a:pt x="392" y="60"/>
                </a:cubicBezTo>
                <a:cubicBezTo>
                  <a:pt x="392" y="40"/>
                  <a:pt x="378" y="27"/>
                  <a:pt x="346" y="27"/>
                </a:cubicBezTo>
                <a:cubicBezTo>
                  <a:pt x="307" y="27"/>
                  <a:pt x="292" y="44"/>
                  <a:pt x="288" y="75"/>
                </a:cubicBezTo>
                <a:cubicBezTo>
                  <a:pt x="283" y="75"/>
                  <a:pt x="277" y="74"/>
                  <a:pt x="268" y="74"/>
                </a:cubicBezTo>
                <a:cubicBezTo>
                  <a:pt x="268" y="73"/>
                  <a:pt x="268" y="71"/>
                  <a:pt x="268" y="69"/>
                </a:cubicBezTo>
                <a:cubicBezTo>
                  <a:pt x="268" y="38"/>
                  <a:pt x="255" y="27"/>
                  <a:pt x="221" y="27"/>
                </a:cubicBezTo>
                <a:cubicBezTo>
                  <a:pt x="204" y="27"/>
                  <a:pt x="189" y="29"/>
                  <a:pt x="180" y="33"/>
                </a:cubicBezTo>
                <a:cubicBezTo>
                  <a:pt x="181" y="58"/>
                  <a:pt x="181" y="58"/>
                  <a:pt x="181" y="58"/>
                </a:cubicBezTo>
                <a:cubicBezTo>
                  <a:pt x="189" y="54"/>
                  <a:pt x="201" y="50"/>
                  <a:pt x="212" y="50"/>
                </a:cubicBezTo>
                <a:cubicBezTo>
                  <a:pt x="228" y="50"/>
                  <a:pt x="233" y="56"/>
                  <a:pt x="233" y="72"/>
                </a:cubicBezTo>
                <a:cubicBezTo>
                  <a:pt x="233" y="74"/>
                  <a:pt x="233" y="74"/>
                  <a:pt x="233" y="74"/>
                </a:cubicBezTo>
                <a:cubicBezTo>
                  <a:pt x="232" y="74"/>
                  <a:pt x="229" y="74"/>
                  <a:pt x="227" y="74"/>
                </a:cubicBezTo>
                <a:cubicBezTo>
                  <a:pt x="188" y="74"/>
                  <a:pt x="170" y="86"/>
                  <a:pt x="170" y="108"/>
                </a:cubicBezTo>
                <a:cubicBezTo>
                  <a:pt x="170" y="131"/>
                  <a:pt x="181" y="144"/>
                  <a:pt x="213" y="144"/>
                </a:cubicBezTo>
                <a:cubicBezTo>
                  <a:pt x="230" y="144"/>
                  <a:pt x="247" y="142"/>
                  <a:pt x="269" y="142"/>
                </a:cubicBezTo>
                <a:cubicBezTo>
                  <a:pt x="267" y="133"/>
                  <a:pt x="267" y="120"/>
                  <a:pt x="267" y="110"/>
                </a:cubicBezTo>
                <a:cubicBezTo>
                  <a:pt x="267" y="106"/>
                  <a:pt x="267" y="100"/>
                  <a:pt x="268" y="94"/>
                </a:cubicBezTo>
                <a:cubicBezTo>
                  <a:pt x="277" y="94"/>
                  <a:pt x="284" y="94"/>
                  <a:pt x="288" y="94"/>
                </a:cubicBezTo>
                <a:cubicBezTo>
                  <a:pt x="291" y="131"/>
                  <a:pt x="310" y="144"/>
                  <a:pt x="350" y="144"/>
                </a:cubicBezTo>
                <a:cubicBezTo>
                  <a:pt x="364" y="144"/>
                  <a:pt x="379" y="142"/>
                  <a:pt x="387" y="138"/>
                </a:cubicBezTo>
                <a:cubicBezTo>
                  <a:pt x="386" y="113"/>
                  <a:pt x="386" y="113"/>
                  <a:pt x="386" y="113"/>
                </a:cubicBezTo>
                <a:cubicBezTo>
                  <a:pt x="378" y="118"/>
                  <a:pt x="367" y="121"/>
                  <a:pt x="356" y="121"/>
                </a:cubicBezTo>
                <a:close/>
                <a:moveTo>
                  <a:pt x="222" y="122"/>
                </a:moveTo>
                <a:cubicBezTo>
                  <a:pt x="210" y="122"/>
                  <a:pt x="205" y="118"/>
                  <a:pt x="205" y="108"/>
                </a:cubicBezTo>
                <a:cubicBezTo>
                  <a:pt x="205" y="99"/>
                  <a:pt x="211" y="93"/>
                  <a:pt x="227" y="93"/>
                </a:cubicBezTo>
                <a:cubicBezTo>
                  <a:pt x="229" y="93"/>
                  <a:pt x="231" y="93"/>
                  <a:pt x="232" y="93"/>
                </a:cubicBezTo>
                <a:cubicBezTo>
                  <a:pt x="232" y="103"/>
                  <a:pt x="232" y="114"/>
                  <a:pt x="232" y="121"/>
                </a:cubicBezTo>
                <a:cubicBezTo>
                  <a:pt x="230" y="122"/>
                  <a:pt x="225" y="122"/>
                  <a:pt x="222" y="122"/>
                </a:cubicBezTo>
                <a:close/>
                <a:moveTo>
                  <a:pt x="325" y="75"/>
                </a:moveTo>
                <a:cubicBezTo>
                  <a:pt x="325" y="59"/>
                  <a:pt x="330" y="48"/>
                  <a:pt x="345" y="48"/>
                </a:cubicBezTo>
                <a:cubicBezTo>
                  <a:pt x="353" y="48"/>
                  <a:pt x="358" y="52"/>
                  <a:pt x="358" y="60"/>
                </a:cubicBezTo>
                <a:cubicBezTo>
                  <a:pt x="358" y="71"/>
                  <a:pt x="351" y="76"/>
                  <a:pt x="336" y="76"/>
                </a:cubicBezTo>
                <a:cubicBezTo>
                  <a:pt x="332" y="76"/>
                  <a:pt x="328" y="76"/>
                  <a:pt x="325" y="75"/>
                </a:cubicBezTo>
                <a:close/>
                <a:moveTo>
                  <a:pt x="592" y="90"/>
                </a:moveTo>
                <a:cubicBezTo>
                  <a:pt x="592" y="80"/>
                  <a:pt x="592" y="68"/>
                  <a:pt x="592" y="68"/>
                </a:cubicBezTo>
                <a:cubicBezTo>
                  <a:pt x="592" y="39"/>
                  <a:pt x="580" y="27"/>
                  <a:pt x="545" y="27"/>
                </a:cubicBezTo>
                <a:cubicBezTo>
                  <a:pt x="525" y="27"/>
                  <a:pt x="511" y="30"/>
                  <a:pt x="489" y="30"/>
                </a:cubicBezTo>
                <a:cubicBezTo>
                  <a:pt x="490" y="50"/>
                  <a:pt x="490" y="75"/>
                  <a:pt x="490" y="90"/>
                </a:cubicBezTo>
                <a:cubicBezTo>
                  <a:pt x="490" y="105"/>
                  <a:pt x="490" y="133"/>
                  <a:pt x="489" y="142"/>
                </a:cubicBezTo>
                <a:cubicBezTo>
                  <a:pt x="527" y="142"/>
                  <a:pt x="527" y="142"/>
                  <a:pt x="527" y="142"/>
                </a:cubicBezTo>
                <a:cubicBezTo>
                  <a:pt x="526" y="133"/>
                  <a:pt x="525" y="107"/>
                  <a:pt x="525" y="90"/>
                </a:cubicBezTo>
                <a:cubicBezTo>
                  <a:pt x="525" y="80"/>
                  <a:pt x="525" y="68"/>
                  <a:pt x="526" y="52"/>
                </a:cubicBezTo>
                <a:cubicBezTo>
                  <a:pt x="529" y="51"/>
                  <a:pt x="534" y="50"/>
                  <a:pt x="539" y="50"/>
                </a:cubicBezTo>
                <a:cubicBezTo>
                  <a:pt x="552" y="50"/>
                  <a:pt x="557" y="56"/>
                  <a:pt x="557" y="73"/>
                </a:cubicBezTo>
                <a:cubicBezTo>
                  <a:pt x="557" y="73"/>
                  <a:pt x="557" y="83"/>
                  <a:pt x="557" y="90"/>
                </a:cubicBezTo>
                <a:cubicBezTo>
                  <a:pt x="557" y="105"/>
                  <a:pt x="556" y="133"/>
                  <a:pt x="556" y="142"/>
                </a:cubicBezTo>
                <a:cubicBezTo>
                  <a:pt x="593" y="142"/>
                  <a:pt x="593" y="142"/>
                  <a:pt x="593" y="142"/>
                </a:cubicBezTo>
                <a:cubicBezTo>
                  <a:pt x="593" y="133"/>
                  <a:pt x="592" y="107"/>
                  <a:pt x="592" y="90"/>
                </a:cubicBezTo>
                <a:close/>
                <a:moveTo>
                  <a:pt x="473" y="117"/>
                </a:moveTo>
                <a:cubicBezTo>
                  <a:pt x="475" y="142"/>
                  <a:pt x="475" y="142"/>
                  <a:pt x="475" y="142"/>
                </a:cubicBezTo>
                <a:cubicBezTo>
                  <a:pt x="472" y="142"/>
                  <a:pt x="463" y="144"/>
                  <a:pt x="451" y="144"/>
                </a:cubicBezTo>
                <a:cubicBezTo>
                  <a:pt x="426" y="144"/>
                  <a:pt x="413" y="134"/>
                  <a:pt x="413" y="108"/>
                </a:cubicBezTo>
                <a:cubicBezTo>
                  <a:pt x="413" y="88"/>
                  <a:pt x="413" y="66"/>
                  <a:pt x="414" y="54"/>
                </a:cubicBezTo>
                <a:cubicBezTo>
                  <a:pt x="401" y="54"/>
                  <a:pt x="401" y="54"/>
                  <a:pt x="401" y="54"/>
                </a:cubicBezTo>
                <a:cubicBezTo>
                  <a:pt x="401" y="49"/>
                  <a:pt x="401" y="41"/>
                  <a:pt x="401" y="35"/>
                </a:cubicBezTo>
                <a:cubicBezTo>
                  <a:pt x="420" y="32"/>
                  <a:pt x="426" y="21"/>
                  <a:pt x="429" y="0"/>
                </a:cubicBezTo>
                <a:cubicBezTo>
                  <a:pt x="450" y="0"/>
                  <a:pt x="450" y="0"/>
                  <a:pt x="450" y="0"/>
                </a:cubicBezTo>
                <a:cubicBezTo>
                  <a:pt x="449" y="9"/>
                  <a:pt x="449" y="22"/>
                  <a:pt x="449" y="30"/>
                </a:cubicBezTo>
                <a:cubicBezTo>
                  <a:pt x="471" y="30"/>
                  <a:pt x="471" y="30"/>
                  <a:pt x="471" y="30"/>
                </a:cubicBezTo>
                <a:cubicBezTo>
                  <a:pt x="471" y="54"/>
                  <a:pt x="471" y="54"/>
                  <a:pt x="471" y="54"/>
                </a:cubicBezTo>
                <a:cubicBezTo>
                  <a:pt x="448" y="54"/>
                  <a:pt x="448" y="54"/>
                  <a:pt x="448" y="54"/>
                </a:cubicBezTo>
                <a:cubicBezTo>
                  <a:pt x="448" y="98"/>
                  <a:pt x="448" y="98"/>
                  <a:pt x="448" y="98"/>
                </a:cubicBezTo>
                <a:cubicBezTo>
                  <a:pt x="448" y="115"/>
                  <a:pt x="452" y="119"/>
                  <a:pt x="463" y="119"/>
                </a:cubicBezTo>
                <a:cubicBezTo>
                  <a:pt x="467" y="119"/>
                  <a:pt x="471" y="118"/>
                  <a:pt x="473" y="117"/>
                </a:cubicBezTo>
                <a:close/>
                <a:moveTo>
                  <a:pt x="45" y="16"/>
                </a:moveTo>
                <a:cubicBezTo>
                  <a:pt x="50" y="16"/>
                  <a:pt x="54" y="18"/>
                  <a:pt x="58" y="22"/>
                </a:cubicBezTo>
                <a:cubicBezTo>
                  <a:pt x="79" y="43"/>
                  <a:pt x="79" y="43"/>
                  <a:pt x="79" y="43"/>
                </a:cubicBezTo>
                <a:cubicBezTo>
                  <a:pt x="100" y="22"/>
                  <a:pt x="100" y="22"/>
                  <a:pt x="100" y="22"/>
                </a:cubicBezTo>
                <a:cubicBezTo>
                  <a:pt x="103" y="18"/>
                  <a:pt x="108" y="16"/>
                  <a:pt x="112" y="16"/>
                </a:cubicBezTo>
                <a:cubicBezTo>
                  <a:pt x="117" y="16"/>
                  <a:pt x="122" y="18"/>
                  <a:pt x="125" y="22"/>
                </a:cubicBezTo>
                <a:cubicBezTo>
                  <a:pt x="151" y="47"/>
                  <a:pt x="151" y="47"/>
                  <a:pt x="151" y="47"/>
                </a:cubicBezTo>
                <a:cubicBezTo>
                  <a:pt x="158" y="54"/>
                  <a:pt x="158" y="65"/>
                  <a:pt x="151" y="73"/>
                </a:cubicBezTo>
                <a:cubicBezTo>
                  <a:pt x="79" y="144"/>
                  <a:pt x="79" y="144"/>
                  <a:pt x="79" y="144"/>
                </a:cubicBezTo>
                <a:cubicBezTo>
                  <a:pt x="7" y="73"/>
                  <a:pt x="7" y="73"/>
                  <a:pt x="7" y="73"/>
                </a:cubicBezTo>
                <a:cubicBezTo>
                  <a:pt x="0" y="65"/>
                  <a:pt x="0" y="54"/>
                  <a:pt x="7" y="47"/>
                </a:cubicBezTo>
                <a:cubicBezTo>
                  <a:pt x="32" y="22"/>
                  <a:pt x="32" y="22"/>
                  <a:pt x="32" y="22"/>
                </a:cubicBezTo>
                <a:cubicBezTo>
                  <a:pt x="36" y="18"/>
                  <a:pt x="41" y="16"/>
                  <a:pt x="45" y="16"/>
                </a:cubicBezTo>
                <a:moveTo>
                  <a:pt x="711" y="27"/>
                </a:moveTo>
                <a:cubicBezTo>
                  <a:pt x="730" y="27"/>
                  <a:pt x="730" y="27"/>
                  <a:pt x="730" y="27"/>
                </a:cubicBezTo>
                <a:cubicBezTo>
                  <a:pt x="730" y="31"/>
                  <a:pt x="730" y="31"/>
                  <a:pt x="730" y="31"/>
                </a:cubicBezTo>
                <a:cubicBezTo>
                  <a:pt x="723" y="31"/>
                  <a:pt x="723" y="31"/>
                  <a:pt x="723" y="31"/>
                </a:cubicBezTo>
                <a:cubicBezTo>
                  <a:pt x="723" y="51"/>
                  <a:pt x="723" y="51"/>
                  <a:pt x="723" y="51"/>
                </a:cubicBezTo>
                <a:cubicBezTo>
                  <a:pt x="718" y="51"/>
                  <a:pt x="718" y="51"/>
                  <a:pt x="718" y="51"/>
                </a:cubicBezTo>
                <a:cubicBezTo>
                  <a:pt x="718" y="31"/>
                  <a:pt x="718" y="31"/>
                  <a:pt x="718" y="31"/>
                </a:cubicBezTo>
                <a:cubicBezTo>
                  <a:pt x="711" y="31"/>
                  <a:pt x="711" y="31"/>
                  <a:pt x="711" y="31"/>
                </a:cubicBezTo>
                <a:lnTo>
                  <a:pt x="711" y="27"/>
                </a:lnTo>
                <a:close/>
                <a:moveTo>
                  <a:pt x="735" y="27"/>
                </a:moveTo>
                <a:cubicBezTo>
                  <a:pt x="741" y="27"/>
                  <a:pt x="741" y="27"/>
                  <a:pt x="741" y="27"/>
                </a:cubicBezTo>
                <a:cubicBezTo>
                  <a:pt x="744" y="37"/>
                  <a:pt x="744" y="37"/>
                  <a:pt x="744" y="37"/>
                </a:cubicBezTo>
                <a:cubicBezTo>
                  <a:pt x="745" y="40"/>
                  <a:pt x="747" y="46"/>
                  <a:pt x="747" y="46"/>
                </a:cubicBezTo>
                <a:cubicBezTo>
                  <a:pt x="747" y="46"/>
                  <a:pt x="747" y="46"/>
                  <a:pt x="747" y="46"/>
                </a:cubicBezTo>
                <a:cubicBezTo>
                  <a:pt x="747" y="46"/>
                  <a:pt x="748" y="40"/>
                  <a:pt x="749" y="37"/>
                </a:cubicBezTo>
                <a:cubicBezTo>
                  <a:pt x="752" y="27"/>
                  <a:pt x="752" y="27"/>
                  <a:pt x="752" y="27"/>
                </a:cubicBezTo>
                <a:cubicBezTo>
                  <a:pt x="759" y="27"/>
                  <a:pt x="759" y="27"/>
                  <a:pt x="759" y="27"/>
                </a:cubicBezTo>
                <a:cubicBezTo>
                  <a:pt x="759" y="51"/>
                  <a:pt x="759" y="51"/>
                  <a:pt x="759" y="51"/>
                </a:cubicBezTo>
                <a:cubicBezTo>
                  <a:pt x="755" y="51"/>
                  <a:pt x="755" y="51"/>
                  <a:pt x="755" y="51"/>
                </a:cubicBezTo>
                <a:cubicBezTo>
                  <a:pt x="755" y="42"/>
                  <a:pt x="755" y="42"/>
                  <a:pt x="755" y="42"/>
                </a:cubicBezTo>
                <a:cubicBezTo>
                  <a:pt x="755" y="38"/>
                  <a:pt x="755" y="31"/>
                  <a:pt x="755" y="31"/>
                </a:cubicBezTo>
                <a:cubicBezTo>
                  <a:pt x="755" y="31"/>
                  <a:pt x="755" y="31"/>
                  <a:pt x="755" y="31"/>
                </a:cubicBezTo>
                <a:cubicBezTo>
                  <a:pt x="755" y="31"/>
                  <a:pt x="753" y="37"/>
                  <a:pt x="752" y="41"/>
                </a:cubicBezTo>
                <a:cubicBezTo>
                  <a:pt x="749" y="51"/>
                  <a:pt x="749" y="51"/>
                  <a:pt x="749" y="51"/>
                </a:cubicBezTo>
                <a:cubicBezTo>
                  <a:pt x="745" y="51"/>
                  <a:pt x="745" y="51"/>
                  <a:pt x="745" y="51"/>
                </a:cubicBezTo>
                <a:cubicBezTo>
                  <a:pt x="742" y="41"/>
                  <a:pt x="742" y="41"/>
                  <a:pt x="742" y="41"/>
                </a:cubicBezTo>
                <a:cubicBezTo>
                  <a:pt x="740" y="37"/>
                  <a:pt x="739" y="31"/>
                  <a:pt x="739" y="31"/>
                </a:cubicBezTo>
                <a:cubicBezTo>
                  <a:pt x="739" y="31"/>
                  <a:pt x="739" y="31"/>
                  <a:pt x="739" y="31"/>
                </a:cubicBezTo>
                <a:cubicBezTo>
                  <a:pt x="739" y="31"/>
                  <a:pt x="739" y="38"/>
                  <a:pt x="739" y="42"/>
                </a:cubicBezTo>
                <a:cubicBezTo>
                  <a:pt x="739" y="51"/>
                  <a:pt x="739" y="51"/>
                  <a:pt x="739" y="51"/>
                </a:cubicBezTo>
                <a:cubicBezTo>
                  <a:pt x="735" y="51"/>
                  <a:pt x="735" y="51"/>
                  <a:pt x="735" y="51"/>
                </a:cubicBezTo>
                <a:lnTo>
                  <a:pt x="735" y="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3" name="Graphic 4" descr="Aetna logo">
            <a:extLst>
              <a:ext uri="{FF2B5EF4-FFF2-40B4-BE49-F238E27FC236}">
                <a16:creationId xmlns:a16="http://schemas.microsoft.com/office/drawing/2014/main" id="{875AE80B-33B9-567D-D30A-0EC01172407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42266" y="6203951"/>
            <a:ext cx="12135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Placeholder 4"/>
          <p:cNvSpPr>
            <a:spLocks noGrp="1"/>
          </p:cNvSpPr>
          <p:nvPr>
            <p:ph type="body" sz="quarter" idx="18"/>
          </p:nvPr>
        </p:nvSpPr>
        <p:spPr>
          <a:xfrm>
            <a:off x="6626850" y="6371584"/>
            <a:ext cx="2099095" cy="201168"/>
          </a:xfrm>
          <a:prstGeom prst="rect">
            <a:avLst/>
          </a:prstGeom>
        </p:spPr>
        <p:txBody>
          <a:bodyPr/>
          <a:lstStyle>
            <a:lvl1pPr algn="r">
              <a:defRPr sz="900" b="0">
                <a:solidFill>
                  <a:schemeClr val="tx2"/>
                </a:solidFill>
                <a:latin typeface="+mn-lt"/>
              </a:defRPr>
            </a:lvl1pPr>
            <a:lvl2pPr algn="r">
              <a:defRPr b="1">
                <a:solidFill>
                  <a:schemeClr val="tx2"/>
                </a:solidFill>
                <a:latin typeface="+mn-lt"/>
              </a:defRPr>
            </a:lvl2pPr>
          </a:lstStyle>
          <a:p>
            <a:pPr lvl="0"/>
            <a:r>
              <a:rPr lang="en-US"/>
              <a:t>Click to edit Master text styles</a:t>
            </a:r>
          </a:p>
          <a:p>
            <a:pPr lvl="1"/>
            <a:r>
              <a:rPr lang="en-US"/>
              <a:t>Second level</a:t>
            </a:r>
          </a:p>
        </p:txBody>
      </p:sp>
      <p:sp>
        <p:nvSpPr>
          <p:cNvPr id="9" name="Picture Placeholder 5"/>
          <p:cNvSpPr>
            <a:spLocks noGrp="1"/>
          </p:cNvSpPr>
          <p:nvPr>
            <p:ph type="pic" sz="quarter" idx="10"/>
          </p:nvPr>
        </p:nvSpPr>
        <p:spPr>
          <a:xfrm>
            <a:off x="0" y="1"/>
            <a:ext cx="9144000" cy="4350553"/>
          </a:xfrm>
          <a:prstGeom prst="rect">
            <a:avLst/>
          </a:prstGeom>
          <a:solidFill>
            <a:schemeClr val="bg1">
              <a:lumMod val="75000"/>
            </a:schemeClr>
          </a:solidFill>
        </p:spPr>
        <p:txBody>
          <a:bodyPr anchor="ctr"/>
          <a:lstStyle>
            <a:lvl1pPr algn="ctr">
              <a:lnSpc>
                <a:spcPct val="80000"/>
              </a:lnSpc>
              <a:defRPr sz="4951" b="1" baseline="0">
                <a:solidFill>
                  <a:schemeClr val="bg2"/>
                </a:solidFill>
                <a:latin typeface="+mn-lt"/>
                <a:cs typeface="Arial" panose="020B0604020202020204" pitchFamily="34" charset="0"/>
              </a:defRPr>
            </a:lvl1pPr>
          </a:lstStyle>
          <a:p>
            <a:pPr lvl="0"/>
            <a:r>
              <a:rPr lang="en-US" noProof="0"/>
              <a:t>Click icon to add picture</a:t>
            </a:r>
          </a:p>
        </p:txBody>
      </p:sp>
      <p:sp>
        <p:nvSpPr>
          <p:cNvPr id="16" name="Picture Placeholder 5"/>
          <p:cNvSpPr>
            <a:spLocks noGrp="1"/>
          </p:cNvSpPr>
          <p:nvPr>
            <p:ph type="pic" sz="quarter" idx="20"/>
          </p:nvPr>
        </p:nvSpPr>
        <p:spPr>
          <a:xfrm>
            <a:off x="3471341" y="6065135"/>
            <a:ext cx="953312" cy="539496"/>
          </a:xfrm>
          <a:solidFill>
            <a:schemeClr val="bg2"/>
          </a:solidFill>
        </p:spPr>
        <p:txBody>
          <a:bodyPr anchor="ctr"/>
          <a:lstStyle>
            <a:lvl1pPr algn="ctr">
              <a:defRPr sz="750" b="1" baseline="0">
                <a:solidFill>
                  <a:schemeClr val="tx2"/>
                </a:solidFill>
                <a:latin typeface="+mn-lt"/>
                <a:cs typeface="Arial" panose="020B0604020202020204" pitchFamily="34" charset="0"/>
              </a:defRPr>
            </a:lvl1pPr>
          </a:lstStyle>
          <a:p>
            <a:pPr lvl="0"/>
            <a:r>
              <a:rPr lang="en-US" noProof="0"/>
              <a:t>Click icon to add picture</a:t>
            </a:r>
          </a:p>
        </p:txBody>
      </p:sp>
      <p:sp>
        <p:nvSpPr>
          <p:cNvPr id="12" name="Title 1"/>
          <p:cNvSpPr>
            <a:spLocks noGrp="1"/>
          </p:cNvSpPr>
          <p:nvPr>
            <p:ph type="ctrTitle"/>
          </p:nvPr>
        </p:nvSpPr>
        <p:spPr>
          <a:xfrm>
            <a:off x="418018" y="4634747"/>
            <a:ext cx="7923053" cy="795528"/>
          </a:xfrm>
        </p:spPr>
        <p:txBody>
          <a:bodyPr anchor="b"/>
          <a:lstStyle>
            <a:lvl1pPr>
              <a:lnSpc>
                <a:spcPct val="90000"/>
              </a:lnSpc>
              <a:defRPr sz="3001">
                <a:solidFill>
                  <a:schemeClr val="accent2"/>
                </a:solidFill>
              </a:defRPr>
            </a:lvl1pPr>
          </a:lstStyle>
          <a:p>
            <a:r>
              <a:rPr lang="en-US"/>
              <a:t>Click to edit Master title style</a:t>
            </a:r>
            <a:endParaRPr lang="en-US" dirty="0"/>
          </a:p>
        </p:txBody>
      </p:sp>
      <p:sp>
        <p:nvSpPr>
          <p:cNvPr id="10" name="Subtitle 2"/>
          <p:cNvSpPr>
            <a:spLocks noGrp="1"/>
          </p:cNvSpPr>
          <p:nvPr>
            <p:ph type="subTitle" idx="1"/>
          </p:nvPr>
        </p:nvSpPr>
        <p:spPr>
          <a:xfrm>
            <a:off x="418018" y="5578043"/>
            <a:ext cx="7923053" cy="488460"/>
          </a:xfrm>
        </p:spPr>
        <p:txBody>
          <a:bodyPr/>
          <a:lstStyle>
            <a:lvl1pPr marL="0" indent="0" algn="l">
              <a:spcBef>
                <a:spcPts val="0"/>
              </a:spcBef>
              <a:buNone/>
              <a:defRPr sz="1125" b="1">
                <a:solidFill>
                  <a:schemeClr val="tx2"/>
                </a:solidFill>
              </a:defRPr>
            </a:lvl1pPr>
            <a:lvl2pPr marL="0" indent="0" algn="l">
              <a:spcBef>
                <a:spcPts val="0"/>
              </a:spcBef>
              <a:buNone/>
              <a:defRPr>
                <a:solidFill>
                  <a:schemeClr val="tx2"/>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7556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2" name="Freeform 1"/>
          <p:cNvSpPr/>
          <p:nvPr userDrawn="1"/>
        </p:nvSpPr>
        <p:spPr>
          <a:xfrm>
            <a:off x="447675" y="381000"/>
            <a:ext cx="8229600" cy="5934075"/>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hasCustomPrompt="1"/>
          </p:nvPr>
        </p:nvSpPr>
        <p:spPr>
          <a:xfrm>
            <a:off x="533400" y="457199"/>
            <a:ext cx="4267200" cy="2466975"/>
          </a:xfrm>
          <a:prstGeom prst="rect">
            <a:avLst/>
          </a:prstGeom>
        </p:spPr>
        <p:txBody>
          <a:bodyPr anchor="t"/>
          <a:lstStyle>
            <a:lvl1pPr>
              <a:lnSpc>
                <a:spcPts val="3600"/>
              </a:lnSpc>
              <a:defRPr sz="3600"/>
            </a:lvl1pPr>
          </a:lstStyle>
          <a:p>
            <a:r>
              <a:rPr lang="en-US"/>
              <a:t>CLICK TO EDIT MASTER TITLE STYLE</a:t>
            </a:r>
          </a:p>
        </p:txBody>
      </p:sp>
      <p:sp>
        <p:nvSpPr>
          <p:cNvPr id="8" name="TextBox 7"/>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spTree>
    <p:extLst>
      <p:ext uri="{BB962C8B-B14F-4D97-AF65-F5344CB8AC3E}">
        <p14:creationId xmlns:p14="http://schemas.microsoft.com/office/powerpoint/2010/main" val="2629119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p:cNvSpPr>
            <a:spLocks noGrp="1"/>
          </p:cNvSpPr>
          <p:nvPr>
            <p:ph type="title"/>
          </p:nvPr>
        </p:nvSpPr>
        <p:spPr>
          <a:xfrm>
            <a:off x="418447" y="530351"/>
            <a:ext cx="7250794" cy="713232"/>
          </a:xfrm>
        </p:spPr>
        <p:txBody>
          <a:bodyPr/>
          <a:lstStyle>
            <a:lvl1pPr>
              <a:defRPr sz="3601">
                <a:solidFill>
                  <a:schemeClr val="accent6"/>
                </a:solidFill>
              </a:defRPr>
            </a:lvl1pPr>
          </a:lstStyle>
          <a:p>
            <a:r>
              <a:rPr lang="en-US"/>
              <a:t>Click to edit Master title style</a:t>
            </a:r>
            <a:endParaRPr lang="en-US" dirty="0"/>
          </a:p>
        </p:txBody>
      </p:sp>
      <p:sp>
        <p:nvSpPr>
          <p:cNvPr id="5" name="Text Placeholder 4"/>
          <p:cNvSpPr>
            <a:spLocks noGrp="1"/>
          </p:cNvSpPr>
          <p:nvPr>
            <p:ph type="body" sz="quarter" idx="15"/>
          </p:nvPr>
        </p:nvSpPr>
        <p:spPr>
          <a:xfrm>
            <a:off x="418447" y="1755739"/>
            <a:ext cx="6441339" cy="3985305"/>
          </a:xfrm>
        </p:spPr>
        <p:txBody>
          <a:bodyPr/>
          <a:lstStyle>
            <a:lvl1pPr>
              <a:lnSpc>
                <a:spcPct val="100000"/>
              </a:lnSpc>
              <a:spcBef>
                <a:spcPts val="1350"/>
              </a:spcBef>
              <a:spcAft>
                <a:spcPts val="0"/>
              </a:spcAft>
              <a:defRPr sz="1350" b="1">
                <a:solidFill>
                  <a:schemeClr val="tx2"/>
                </a:solidFill>
                <a:latin typeface="+mn-lt"/>
              </a:defRPr>
            </a:lvl1pPr>
            <a:lvl2pPr marL="0" indent="0">
              <a:spcBef>
                <a:spcPts val="0"/>
              </a:spcBef>
              <a:spcAft>
                <a:spcPts val="0"/>
              </a:spcAft>
              <a:buNone/>
              <a:defRPr sz="975">
                <a:solidFill>
                  <a:schemeClr val="tx2"/>
                </a:solidFill>
                <a:latin typeface="+mn-lt"/>
              </a:defRPr>
            </a:lvl2pPr>
            <a:lvl3pPr marL="133386" indent="-133386">
              <a:spcBef>
                <a:spcPts val="450"/>
              </a:spcBef>
              <a:buFont typeface="Arial" panose="020B0604020202020204" pitchFamily="34" charset="0"/>
              <a:buChar char="•"/>
              <a:defRPr sz="975" baseline="0">
                <a:latin typeface="+mn-lt"/>
              </a:defRPr>
            </a:lvl3pPr>
            <a:lvl4pPr marL="257244" indent="-123858">
              <a:spcBef>
                <a:spcPts val="450"/>
              </a:spcBef>
              <a:buFont typeface="Arial" panose="020B0604020202020204" pitchFamily="34" charset="0"/>
              <a:buChar char="–"/>
              <a:defRPr sz="975" baseline="0">
                <a:latin typeface="+mn-lt"/>
              </a:defRPr>
            </a:lvl4pPr>
            <a:lvl5pPr marL="390629" indent="-133386">
              <a:spcBef>
                <a:spcPts val="450"/>
              </a:spcBef>
              <a:buFont typeface="Arial" panose="020B0604020202020204" pitchFamily="34" charset="0"/>
              <a:buChar char="•"/>
              <a:defRPr sz="975">
                <a:latin typeface="+mn-lt"/>
              </a:defRPr>
            </a:lvl5pPr>
            <a:lvl6pPr marL="514487" indent="-123858">
              <a:spcBef>
                <a:spcPts val="450"/>
              </a:spcBef>
              <a:buFont typeface="Arial" panose="020B0604020202020204" pitchFamily="34" charset="0"/>
              <a:buChar char="–"/>
              <a:defRPr sz="975" baseline="0">
                <a:latin typeface="+mn-lt"/>
              </a:defRPr>
            </a:lvl6pPr>
            <a:lvl7pPr marL="647873" indent="-133386">
              <a:spcBef>
                <a:spcPts val="450"/>
              </a:spcBef>
              <a:buFont typeface="Arial" panose="020B0604020202020204" pitchFamily="34" charset="0"/>
              <a:buChar char="•"/>
              <a:defRPr sz="975">
                <a:latin typeface="+mn-lt"/>
              </a:defRPr>
            </a:lvl7pPr>
            <a:lvl8pPr marL="771731" indent="-123858">
              <a:spcBef>
                <a:spcPts val="450"/>
              </a:spcBef>
              <a:buFont typeface="Arial" panose="020B0604020202020204" pitchFamily="34" charset="0"/>
              <a:buChar char="–"/>
              <a:defRPr sz="975">
                <a:latin typeface="+mn-lt"/>
              </a:defRPr>
            </a:lvl8pPr>
            <a:lvl9pPr marL="905116" indent="-133386">
              <a:spcBef>
                <a:spcPts val="450"/>
              </a:spcBef>
              <a:buFont typeface="Arial" panose="020B0604020202020204" pitchFamily="34" charset="0"/>
              <a:buChar char="•"/>
              <a:defRPr sz="975" baseline="0">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4770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5" name="Title 1"/>
          <p:cNvSpPr>
            <a:spLocks noGrp="1"/>
          </p:cNvSpPr>
          <p:nvPr>
            <p:ph type="title"/>
          </p:nvPr>
        </p:nvSpPr>
        <p:spPr>
          <a:xfrm>
            <a:off x="418447" y="530351"/>
            <a:ext cx="7250794" cy="713232"/>
          </a:xfrm>
        </p:spPr>
        <p:txBody>
          <a:bodyPr/>
          <a:lstStyle>
            <a:lvl1pPr>
              <a:defRPr sz="3601">
                <a:solidFill>
                  <a:schemeClr val="accent6"/>
                </a:solidFill>
              </a:defRPr>
            </a:lvl1pPr>
          </a:lstStyle>
          <a:p>
            <a:r>
              <a:rPr lang="en-US"/>
              <a:t>Click to edit Master title style</a:t>
            </a:r>
            <a:endParaRPr lang="en-US" dirty="0"/>
          </a:p>
        </p:txBody>
      </p:sp>
      <p:sp>
        <p:nvSpPr>
          <p:cNvPr id="4" name="Text Placeholder 19"/>
          <p:cNvSpPr>
            <a:spLocks noGrp="1"/>
          </p:cNvSpPr>
          <p:nvPr>
            <p:ph type="body" sz="quarter" idx="10"/>
          </p:nvPr>
        </p:nvSpPr>
        <p:spPr>
          <a:xfrm>
            <a:off x="1135239" y="1756549"/>
            <a:ext cx="2935989" cy="3614737"/>
          </a:xfrm>
          <a:prstGeom prst="rect">
            <a:avLst/>
          </a:prstGeom>
        </p:spPr>
        <p:txBody>
          <a:bodyPr/>
          <a:lstStyle>
            <a:lvl1pPr>
              <a:lnSpc>
                <a:spcPct val="100000"/>
              </a:lnSpc>
              <a:spcBef>
                <a:spcPts val="1350"/>
              </a:spcBef>
              <a:spcAft>
                <a:spcPts val="1350"/>
              </a:spcAft>
              <a:defRPr sz="1500" b="1">
                <a:solidFill>
                  <a:schemeClr val="tx2"/>
                </a:solidFill>
                <a:latin typeface="+mn-lt"/>
              </a:defRPr>
            </a:lvl1pPr>
            <a:lvl2pPr marL="0" indent="0">
              <a:spcBef>
                <a:spcPts val="0"/>
              </a:spcBef>
              <a:spcAft>
                <a:spcPts val="225"/>
              </a:spcAft>
              <a:buNone/>
              <a:tabLst>
                <a:tab pos="426357" algn="r"/>
                <a:tab pos="771731" algn="l"/>
              </a:tabLst>
              <a:defRPr sz="975" b="1">
                <a:solidFill>
                  <a:schemeClr val="tx2"/>
                </a:solidFill>
                <a:latin typeface="+mn-lt"/>
              </a:defRPr>
            </a:lvl2pPr>
            <a:lvl3pPr marL="771731" indent="0">
              <a:spcBef>
                <a:spcPts val="0"/>
              </a:spcBef>
              <a:spcAft>
                <a:spcPts val="1350"/>
              </a:spcAft>
              <a:buNone/>
              <a:defRPr sz="975">
                <a:solidFill>
                  <a:schemeClr val="tx2"/>
                </a:solidFill>
                <a:latin typeface="+mn-lt"/>
              </a:defRPr>
            </a:lvl3pPr>
            <a:lvl4pPr marL="0" indent="0">
              <a:spcBef>
                <a:spcPts val="0"/>
              </a:spcBef>
              <a:spcAft>
                <a:spcPts val="675"/>
              </a:spcAft>
              <a:buNone/>
              <a:defRPr sz="975" i="1">
                <a:solidFill>
                  <a:schemeClr val="tx2"/>
                </a:solidFill>
                <a:latin typeface="+mn-lt"/>
              </a:defRPr>
            </a:lvl4pPr>
            <a:lvl5pPr marL="0" indent="0">
              <a:spcBef>
                <a:spcPts val="0"/>
              </a:spcBef>
              <a:spcAft>
                <a:spcPts val="675"/>
              </a:spcAft>
              <a:buFont typeface="Arial" panose="020B0604020202020204" pitchFamily="34" charset="0"/>
              <a:buNone/>
              <a:defRPr sz="105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19"/>
          <p:cNvSpPr>
            <a:spLocks noGrp="1"/>
          </p:cNvSpPr>
          <p:nvPr>
            <p:ph type="body" sz="quarter" idx="11"/>
          </p:nvPr>
        </p:nvSpPr>
        <p:spPr>
          <a:xfrm>
            <a:off x="4719818" y="1756549"/>
            <a:ext cx="2934398" cy="3614737"/>
          </a:xfrm>
          <a:prstGeom prst="rect">
            <a:avLst/>
          </a:prstGeom>
        </p:spPr>
        <p:txBody>
          <a:bodyPr/>
          <a:lstStyle>
            <a:lvl1pPr>
              <a:lnSpc>
                <a:spcPct val="100000"/>
              </a:lnSpc>
              <a:spcBef>
                <a:spcPts val="1350"/>
              </a:spcBef>
              <a:spcAft>
                <a:spcPts val="1350"/>
              </a:spcAft>
              <a:defRPr sz="1500" b="1">
                <a:solidFill>
                  <a:schemeClr val="tx2"/>
                </a:solidFill>
                <a:latin typeface="+mn-lt"/>
              </a:defRPr>
            </a:lvl1pPr>
            <a:lvl2pPr marL="0" indent="0">
              <a:spcBef>
                <a:spcPts val="0"/>
              </a:spcBef>
              <a:spcAft>
                <a:spcPts val="225"/>
              </a:spcAft>
              <a:buNone/>
              <a:tabLst>
                <a:tab pos="426357" algn="r"/>
                <a:tab pos="771731" algn="l"/>
              </a:tabLst>
              <a:defRPr sz="975" b="1">
                <a:solidFill>
                  <a:schemeClr val="tx2"/>
                </a:solidFill>
                <a:latin typeface="+mn-lt"/>
              </a:defRPr>
            </a:lvl2pPr>
            <a:lvl3pPr marL="771731" indent="0">
              <a:spcBef>
                <a:spcPts val="0"/>
              </a:spcBef>
              <a:spcAft>
                <a:spcPts val="1350"/>
              </a:spcAft>
              <a:buNone/>
              <a:defRPr sz="975">
                <a:solidFill>
                  <a:schemeClr val="tx2"/>
                </a:solidFill>
                <a:latin typeface="+mn-lt"/>
              </a:defRPr>
            </a:lvl3pPr>
            <a:lvl4pPr marL="0" indent="0">
              <a:spcBef>
                <a:spcPts val="0"/>
              </a:spcBef>
              <a:spcAft>
                <a:spcPts val="675"/>
              </a:spcAft>
              <a:buNone/>
              <a:defRPr sz="975" i="1">
                <a:solidFill>
                  <a:schemeClr val="tx2"/>
                </a:solidFill>
                <a:latin typeface="+mn-lt"/>
              </a:defRPr>
            </a:lvl4pPr>
            <a:lvl5pPr marL="0" indent="0">
              <a:spcBef>
                <a:spcPts val="0"/>
              </a:spcBef>
              <a:spcAft>
                <a:spcPts val="675"/>
              </a:spcAft>
              <a:buFont typeface="Arial" panose="020B0604020202020204" pitchFamily="34" charset="0"/>
              <a:buNone/>
              <a:defRPr sz="105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77689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viol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987C57-D5A4-0171-92FD-6D6F29BAB7C2}"/>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sp>
        <p:nvSpPr>
          <p:cNvPr id="4" name="Title 1"/>
          <p:cNvSpPr>
            <a:spLocks noGrp="1"/>
          </p:cNvSpPr>
          <p:nvPr>
            <p:ph type="title"/>
          </p:nvPr>
        </p:nvSpPr>
        <p:spPr>
          <a:xfrm>
            <a:off x="2424084" y="3022967"/>
            <a:ext cx="4295832" cy="812066"/>
          </a:xfrm>
        </p:spPr>
        <p:txBody>
          <a:bodyPr anchor="ctr"/>
          <a:lstStyle>
            <a:lvl1pPr algn="ctr">
              <a:defRPr sz="2401" b="1">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999352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gr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B353A1-33F1-0051-9D85-A5C500B58247}"/>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sp>
        <p:nvSpPr>
          <p:cNvPr id="4" name="Title 1"/>
          <p:cNvSpPr>
            <a:spLocks noGrp="1"/>
          </p:cNvSpPr>
          <p:nvPr>
            <p:ph type="title"/>
          </p:nvPr>
        </p:nvSpPr>
        <p:spPr>
          <a:xfrm>
            <a:off x="2424084" y="3022967"/>
            <a:ext cx="4295832" cy="812066"/>
          </a:xfrm>
        </p:spPr>
        <p:txBody>
          <a:bodyPr anchor="ctr"/>
          <a:lstStyle>
            <a:lvl1pPr algn="ctr" defTabSz="342991" rtl="0" eaLnBrk="1" latinLnBrk="0" hangingPunct="1">
              <a:lnSpc>
                <a:spcPct val="90000"/>
              </a:lnSpc>
              <a:spcBef>
                <a:spcPct val="0"/>
              </a:spcBef>
              <a:buNone/>
              <a:defRPr lang="en-US" sz="2401" b="1" kern="1200" dirty="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977004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ivider white">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4804874C-EA22-5DDF-1911-F4FBEF6E1E6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2424084" y="3022967"/>
            <a:ext cx="4295832" cy="812066"/>
          </a:xfrm>
        </p:spPr>
        <p:txBody>
          <a:bodyPr anchor="ctr"/>
          <a:lstStyle>
            <a:lvl1pPr algn="ctr" defTabSz="342991" rtl="0" eaLnBrk="1" latinLnBrk="0" hangingPunct="1">
              <a:lnSpc>
                <a:spcPct val="90000"/>
              </a:lnSpc>
              <a:spcBef>
                <a:spcPct val="0"/>
              </a:spcBef>
              <a:buNone/>
              <a:defRPr lang="en-US" sz="2401" b="1" kern="1200" dirty="0">
                <a:solidFill>
                  <a:schemeClr val="accent2"/>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891589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4" name="Title 1"/>
          <p:cNvSpPr>
            <a:spLocks noGrp="1"/>
          </p:cNvSpPr>
          <p:nvPr>
            <p:ph type="title"/>
          </p:nvPr>
        </p:nvSpPr>
        <p:spPr>
          <a:xfrm>
            <a:off x="2424084" y="3022967"/>
            <a:ext cx="4295832" cy="812066"/>
          </a:xfrm>
        </p:spPr>
        <p:txBody>
          <a:bodyPr anchor="ctr"/>
          <a:lstStyle>
            <a:lvl1pPr algn="ctr" defTabSz="342991" rtl="0" eaLnBrk="1" latinLnBrk="0" hangingPunct="1">
              <a:lnSpc>
                <a:spcPct val="90000"/>
              </a:lnSpc>
              <a:spcBef>
                <a:spcPct val="0"/>
              </a:spcBef>
              <a:buNone/>
              <a:defRPr lang="en-US" sz="2401" b="1" kern="1200" dirty="0">
                <a:solidFill>
                  <a:schemeClr val="accent2"/>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6828091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231347-F119-0D95-E905-37E7AF7A3760}"/>
              </a:ext>
            </a:extLst>
          </p:cNvPr>
          <p:cNvSpPr/>
          <p:nvPr userDrawn="1"/>
        </p:nvSpPr>
        <p:spPr>
          <a:xfrm>
            <a:off x="0" y="0"/>
            <a:ext cx="9144000" cy="6858000"/>
          </a:xfrm>
          <a:prstGeom prst="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sp>
        <p:nvSpPr>
          <p:cNvPr id="4" name="Title 1"/>
          <p:cNvSpPr>
            <a:spLocks noGrp="1"/>
          </p:cNvSpPr>
          <p:nvPr>
            <p:ph type="title"/>
          </p:nvPr>
        </p:nvSpPr>
        <p:spPr>
          <a:xfrm>
            <a:off x="2424084" y="3022967"/>
            <a:ext cx="4295832" cy="812066"/>
          </a:xfrm>
        </p:spPr>
        <p:txBody>
          <a:bodyPr anchor="ctr"/>
          <a:lstStyle>
            <a:lvl1pPr algn="ctr" defTabSz="342991" rtl="0" eaLnBrk="1" latinLnBrk="0" hangingPunct="1">
              <a:lnSpc>
                <a:spcPct val="90000"/>
              </a:lnSpc>
              <a:spcBef>
                <a:spcPct val="0"/>
              </a:spcBef>
              <a:buNone/>
              <a:defRPr lang="en-US" sz="2401" b="1" kern="1200" dirty="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3707024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heart pattern">
    <p:spTree>
      <p:nvGrpSpPr>
        <p:cNvPr id="1" name=""/>
        <p:cNvGrpSpPr/>
        <p:nvPr/>
      </p:nvGrpSpPr>
      <p:grpSpPr>
        <a:xfrm>
          <a:off x="0" y="0"/>
          <a:ext cx="0" cy="0"/>
          <a:chOff x="0" y="0"/>
          <a:chExt cx="0" cy="0"/>
        </a:xfrm>
      </p:grpSpPr>
      <p:pic>
        <p:nvPicPr>
          <p:cNvPr id="2" name="Picture 3" descr="Light heart pattern background.">
            <a:extLst>
              <a:ext uri="{FF2B5EF4-FFF2-40B4-BE49-F238E27FC236}">
                <a16:creationId xmlns:a16="http://schemas.microsoft.com/office/drawing/2014/main" id="{CB9B5A08-8C8B-896E-BDB4-662F2FFC260F}"/>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t="-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2424084" y="3022967"/>
            <a:ext cx="4295832" cy="812066"/>
          </a:xfrm>
        </p:spPr>
        <p:txBody>
          <a:bodyPr anchor="ctr"/>
          <a:lstStyle>
            <a:lvl1pPr algn="ctr" defTabSz="342991" rtl="0" eaLnBrk="1" latinLnBrk="0" hangingPunct="1">
              <a:lnSpc>
                <a:spcPct val="90000"/>
              </a:lnSpc>
              <a:spcBef>
                <a:spcPct val="0"/>
              </a:spcBef>
              <a:buNone/>
              <a:defRPr lang="en-US" sz="2401" b="1" kern="1200" dirty="0">
                <a:solidFill>
                  <a:schemeClr val="accent2"/>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413027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dark">
    <p:spTree>
      <p:nvGrpSpPr>
        <p:cNvPr id="1" name=""/>
        <p:cNvGrpSpPr/>
        <p:nvPr/>
      </p:nvGrpSpPr>
      <p:grpSpPr>
        <a:xfrm>
          <a:off x="0" y="0"/>
          <a:ext cx="0" cy="0"/>
          <a:chOff x="0" y="0"/>
          <a:chExt cx="0" cy="0"/>
        </a:xfrm>
      </p:grpSpPr>
      <p:pic>
        <p:nvPicPr>
          <p:cNvPr id="2" name="Picture 3" descr="A picture containing dark, light, night&#10;&#10;Description automatically generated">
            <a:extLst>
              <a:ext uri="{FF2B5EF4-FFF2-40B4-BE49-F238E27FC236}">
                <a16:creationId xmlns:a16="http://schemas.microsoft.com/office/drawing/2014/main" id="{35CAE675-3769-27E7-95BB-E2CCD115F43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2424084" y="3022967"/>
            <a:ext cx="4295832" cy="812066"/>
          </a:xfrm>
        </p:spPr>
        <p:txBody>
          <a:bodyPr anchor="ctr"/>
          <a:lstStyle>
            <a:lvl1pPr algn="ctr" defTabSz="342991" rtl="0" eaLnBrk="1" latinLnBrk="0" hangingPunct="1">
              <a:lnSpc>
                <a:spcPct val="90000"/>
              </a:lnSpc>
              <a:spcBef>
                <a:spcPct val="0"/>
              </a:spcBef>
              <a:buNone/>
              <a:defRPr lang="en-US" sz="2401" b="1" kern="1200" dirty="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4279244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without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bwMode="gray">
          <a:xfrm>
            <a:off x="418447" y="1767532"/>
            <a:ext cx="6441339" cy="3977640"/>
          </a:xfrm>
        </p:spPr>
        <p:txBody>
          <a:bodyPr/>
          <a:lstStyle>
            <a:lvl1pPr>
              <a:defRPr cap="none" baseline="0">
                <a:solidFill>
                  <a:schemeClr val="tx2"/>
                </a:solidFill>
              </a:defRPr>
            </a:lvl1pPr>
            <a:lvl2pPr>
              <a:defRPr>
                <a:solidFill>
                  <a:schemeClr val="tx2"/>
                </a:solidFill>
              </a:defRPr>
            </a:lvl2pPr>
            <a:lvl3pPr>
              <a:defRPr baseline="0">
                <a:solidFill>
                  <a:schemeClr val="tx2"/>
                </a:solidFill>
              </a:defRPr>
            </a:lvl3pPr>
            <a:lvl4pPr>
              <a:defRPr>
                <a:solidFill>
                  <a:schemeClr val="tx2"/>
                </a:solidFill>
              </a:defRPr>
            </a:lvl4pPr>
            <a:lvl5pPr>
              <a:defRPr baseline="0">
                <a:solidFill>
                  <a:schemeClr val="tx2"/>
                </a:solidFill>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403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Freeform 1"/>
          <p:cNvSpPr/>
          <p:nvPr userDrawn="1"/>
        </p:nvSpPr>
        <p:spPr>
          <a:xfrm>
            <a:off x="447675" y="381000"/>
            <a:ext cx="8229600" cy="5934075"/>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hasCustomPrompt="1"/>
          </p:nvPr>
        </p:nvSpPr>
        <p:spPr>
          <a:xfrm>
            <a:off x="533400" y="457199"/>
            <a:ext cx="4267200" cy="2466975"/>
          </a:xfrm>
          <a:prstGeom prst="rect">
            <a:avLst/>
          </a:prstGeom>
        </p:spPr>
        <p:txBody>
          <a:bodyPr anchor="t"/>
          <a:lstStyle>
            <a:lvl1pPr>
              <a:lnSpc>
                <a:spcPts val="3600"/>
              </a:lnSpc>
              <a:defRPr sz="3600"/>
            </a:lvl1pPr>
          </a:lstStyle>
          <a:p>
            <a:r>
              <a:rPr lang="en-US"/>
              <a:t>CLICK TO EDIT MASTER TITLE STYLE</a:t>
            </a:r>
          </a:p>
        </p:txBody>
      </p:sp>
      <p:sp>
        <p:nvSpPr>
          <p:cNvPr id="8" name="TextBox 7"/>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spTree>
    <p:extLst>
      <p:ext uri="{BB962C8B-B14F-4D97-AF65-F5344CB8AC3E}">
        <p14:creationId xmlns:p14="http://schemas.microsoft.com/office/powerpoint/2010/main" val="35065891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8447" y="530351"/>
            <a:ext cx="7250794" cy="713232"/>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bwMode="gray">
          <a:xfrm>
            <a:off x="418447" y="1767532"/>
            <a:ext cx="6441339" cy="3977640"/>
          </a:xfrm>
        </p:spPr>
        <p:txBody>
          <a:bodyPr/>
          <a:lstStyle>
            <a:lvl1pPr>
              <a:lnSpc>
                <a:spcPct val="100000"/>
              </a:lnSpc>
              <a:buClr>
                <a:schemeClr val="tx1"/>
              </a:buClr>
              <a:defRPr sz="1350" b="1" cap="none" baseline="0">
                <a:solidFill>
                  <a:schemeClr val="tx2"/>
                </a:solidFill>
                <a:latin typeface="+mn-lt"/>
              </a:defRPr>
            </a:lvl1pPr>
            <a:lvl2pPr marL="0" indent="0">
              <a:buClr>
                <a:schemeClr val="tx1"/>
              </a:buClr>
              <a:buNone/>
              <a:defRPr sz="975" baseline="0">
                <a:solidFill>
                  <a:schemeClr val="tx2"/>
                </a:solidFill>
              </a:defRPr>
            </a:lvl2pPr>
            <a:lvl3pPr marL="128622" indent="-128622">
              <a:spcBef>
                <a:spcPts val="900"/>
              </a:spcBef>
              <a:buClr>
                <a:schemeClr val="tx1"/>
              </a:buClr>
              <a:buFont typeface="Arial" panose="020B0604020202020204" pitchFamily="34" charset="0"/>
              <a:buChar char="•"/>
              <a:defRPr sz="975" baseline="0">
                <a:solidFill>
                  <a:schemeClr val="tx2"/>
                </a:solidFill>
              </a:defRPr>
            </a:lvl3pPr>
            <a:lvl4pPr marL="257244" indent="-128622">
              <a:buClr>
                <a:schemeClr val="tx1"/>
              </a:buClr>
              <a:buFont typeface="Arial" panose="020B0604020202020204" pitchFamily="34" charset="0"/>
              <a:buChar char="–"/>
              <a:defRPr sz="975" baseline="0">
                <a:solidFill>
                  <a:schemeClr val="tx2"/>
                </a:solidFill>
              </a:defRPr>
            </a:lvl4pPr>
            <a:lvl5pPr marL="387057" indent="-129813">
              <a:buClr>
                <a:schemeClr val="tx1"/>
              </a:buClr>
              <a:buFont typeface="Arial" panose="020B0604020202020204" pitchFamily="34" charset="0"/>
              <a:buChar char="•"/>
              <a:defRPr sz="975">
                <a:solidFill>
                  <a:schemeClr val="tx2"/>
                </a:solidFill>
              </a:defRPr>
            </a:lvl5pPr>
            <a:lvl6pPr marL="515678" indent="-128622">
              <a:buClr>
                <a:schemeClr val="tx1"/>
              </a:buClr>
              <a:buFont typeface="Arial" panose="020B0604020202020204" pitchFamily="34" charset="0"/>
              <a:buChar char="–"/>
              <a:defRPr sz="975" baseline="0">
                <a:solidFill>
                  <a:schemeClr val="tx2"/>
                </a:solidFill>
              </a:defRPr>
            </a:lvl6pPr>
            <a:lvl7pPr marL="645491" indent="-129813">
              <a:buFont typeface="Arial" panose="020B0604020202020204" pitchFamily="34" charset="0"/>
              <a:buChar char="•"/>
              <a:defRPr sz="975">
                <a:solidFill>
                  <a:schemeClr val="tx2"/>
                </a:solidFill>
              </a:defRPr>
            </a:lvl7pPr>
            <a:lvl8pPr marL="774113" indent="-128622">
              <a:buFont typeface="Arial" panose="020B0604020202020204" pitchFamily="34" charset="0"/>
              <a:buChar char="–"/>
              <a:defRPr sz="975">
                <a:solidFill>
                  <a:schemeClr val="tx2"/>
                </a:solidFill>
              </a:defRPr>
            </a:lvl8pPr>
            <a:lvl9pPr marL="902734" indent="-128622">
              <a:buFont typeface="Arial" panose="020B0604020202020204" pitchFamily="34" charset="0"/>
              <a:buChar char="•"/>
              <a:defRPr sz="975"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4552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8447" y="530351"/>
            <a:ext cx="7250794" cy="713232"/>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bwMode="gray">
          <a:xfrm>
            <a:off x="418447" y="1767532"/>
            <a:ext cx="3928859" cy="3973512"/>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sz="975" baseline="0" dirty="0" smtClean="0">
                <a:solidFill>
                  <a:schemeClr val="tx2"/>
                </a:solidFill>
              </a:defRPr>
            </a:lvl2pPr>
            <a:lvl3pPr marL="128622" indent="-128622">
              <a:spcBef>
                <a:spcPts val="900"/>
              </a:spcBef>
              <a:buClr>
                <a:schemeClr val="tx1"/>
              </a:buClr>
              <a:buFont typeface="Arial" panose="020B0604020202020204" pitchFamily="34" charset="0"/>
              <a:buChar char="•"/>
              <a:defRPr lang="en-US" sz="975" baseline="0" dirty="0" smtClean="0">
                <a:solidFill>
                  <a:schemeClr val="tx2"/>
                </a:solidFill>
              </a:defRPr>
            </a:lvl3pPr>
            <a:lvl4pPr marL="257244" indent="-128622">
              <a:buClr>
                <a:schemeClr val="tx1"/>
              </a:buClr>
              <a:buFont typeface="Arial" panose="020B0604020202020204" pitchFamily="34" charset="0"/>
              <a:buChar char="–"/>
              <a:defRPr lang="en-US" sz="975" baseline="0" dirty="0" smtClean="0">
                <a:solidFill>
                  <a:schemeClr val="tx2"/>
                </a:solidFill>
              </a:defRPr>
            </a:lvl4pPr>
            <a:lvl5pPr marL="385865" indent="-128622">
              <a:buClr>
                <a:schemeClr val="tx1"/>
              </a:buClr>
              <a:buFont typeface="Arial" panose="020B0604020202020204" pitchFamily="34" charset="0"/>
              <a:buChar char="•"/>
              <a:defRPr lang="en-US" sz="975" dirty="0">
                <a:solidFill>
                  <a:schemeClr val="tx2"/>
                </a:solidFill>
              </a:defRPr>
            </a:lvl5pPr>
            <a:lvl6pPr marL="514487" indent="-128622">
              <a:buClr>
                <a:schemeClr val="tx1"/>
              </a:buClr>
              <a:buFont typeface="Arial" panose="020B0604020202020204" pitchFamily="34" charset="0"/>
              <a:buChar char="–"/>
              <a:defRPr sz="975" baseline="0">
                <a:solidFill>
                  <a:schemeClr val="tx2"/>
                </a:solidFill>
              </a:defRPr>
            </a:lvl6pPr>
            <a:lvl7pPr marL="645491" indent="-129813">
              <a:buFont typeface="Arial" panose="020B0604020202020204" pitchFamily="34" charset="0"/>
              <a:buChar char="•"/>
              <a:defRPr sz="975"/>
            </a:lvl7pPr>
            <a:lvl8pPr marL="774113" indent="-128622">
              <a:buFont typeface="Arial" panose="020B0604020202020204" pitchFamily="34" charset="0"/>
              <a:buChar char="–"/>
              <a:defRPr sz="975"/>
            </a:lvl8pPr>
            <a:lvl9pPr marL="902734" indent="-128622">
              <a:buFont typeface="Arial" panose="020B0604020202020204" pitchFamily="34" charset="0"/>
              <a:buChar char="•"/>
              <a:defRPr sz="975"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sz="half" idx="10"/>
          </p:nvPr>
        </p:nvSpPr>
        <p:spPr bwMode="gray">
          <a:xfrm>
            <a:off x="4788131" y="1767532"/>
            <a:ext cx="3928859" cy="3973512"/>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sz="975" baseline="0" dirty="0" smtClean="0">
                <a:solidFill>
                  <a:schemeClr val="tx2"/>
                </a:solidFill>
              </a:defRPr>
            </a:lvl2pPr>
            <a:lvl3pPr marL="128622" indent="-128622">
              <a:spcBef>
                <a:spcPts val="900"/>
              </a:spcBef>
              <a:buClr>
                <a:schemeClr val="tx1"/>
              </a:buClr>
              <a:buFont typeface="Arial" panose="020B0604020202020204" pitchFamily="34" charset="0"/>
              <a:buChar char="•"/>
              <a:defRPr lang="en-US" sz="975" baseline="0" dirty="0" smtClean="0">
                <a:solidFill>
                  <a:schemeClr val="tx2"/>
                </a:solidFill>
              </a:defRPr>
            </a:lvl3pPr>
            <a:lvl4pPr marL="257244" indent="-128622">
              <a:buClr>
                <a:schemeClr val="tx1"/>
              </a:buClr>
              <a:buFont typeface="Arial" panose="020B0604020202020204" pitchFamily="34" charset="0"/>
              <a:buChar char="–"/>
              <a:defRPr lang="en-US" sz="975" baseline="0" dirty="0" smtClean="0">
                <a:solidFill>
                  <a:schemeClr val="tx2"/>
                </a:solidFill>
              </a:defRPr>
            </a:lvl4pPr>
            <a:lvl5pPr marL="385865" indent="-128622">
              <a:buClr>
                <a:schemeClr val="tx1"/>
              </a:buClr>
              <a:buFont typeface="Arial" panose="020B0604020202020204" pitchFamily="34" charset="0"/>
              <a:buChar char="•"/>
              <a:defRPr lang="en-US" sz="975" dirty="0">
                <a:solidFill>
                  <a:schemeClr val="tx2"/>
                </a:solidFill>
              </a:defRPr>
            </a:lvl5pPr>
            <a:lvl6pPr marL="514487" indent="-128622">
              <a:buClr>
                <a:schemeClr val="tx1"/>
              </a:buClr>
              <a:buFont typeface="Arial" panose="020B0604020202020204" pitchFamily="34" charset="0"/>
              <a:buChar char="–"/>
              <a:defRPr sz="975" baseline="0">
                <a:solidFill>
                  <a:schemeClr val="tx2"/>
                </a:solidFill>
              </a:defRPr>
            </a:lvl6pPr>
            <a:lvl7pPr marL="645491" indent="-129813">
              <a:buFont typeface="Arial" panose="020B0604020202020204" pitchFamily="34" charset="0"/>
              <a:buChar char="•"/>
              <a:defRPr sz="975"/>
            </a:lvl7pPr>
            <a:lvl8pPr marL="774113" indent="-128622">
              <a:buFont typeface="Arial" panose="020B0604020202020204" pitchFamily="34" charset="0"/>
              <a:buChar char="–"/>
              <a:defRPr sz="975"/>
            </a:lvl8pPr>
            <a:lvl9pPr marL="902734" indent="-128622">
              <a:buFont typeface="Arial" panose="020B0604020202020204" pitchFamily="34" charset="0"/>
              <a:buChar char="•"/>
              <a:defRPr sz="975"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0736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418447" y="530351"/>
            <a:ext cx="7250794" cy="713232"/>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bwMode="gray">
          <a:xfrm>
            <a:off x="418447" y="1764792"/>
            <a:ext cx="2575564" cy="3988308"/>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sz="975" dirty="0" smtClean="0">
                <a:solidFill>
                  <a:schemeClr val="tx2"/>
                </a:solidFill>
              </a:defRPr>
            </a:lvl2pPr>
            <a:lvl3pPr marL="131004" indent="-131004">
              <a:spcBef>
                <a:spcPts val="900"/>
              </a:spcBef>
              <a:buClr>
                <a:schemeClr val="tx1"/>
              </a:buClr>
              <a:buFont typeface="Arial" panose="020B0604020202020204" pitchFamily="34" charset="0"/>
              <a:buChar char="•"/>
              <a:defRPr lang="en-US" sz="975" dirty="0" smtClean="0">
                <a:solidFill>
                  <a:schemeClr val="tx2"/>
                </a:solidFill>
              </a:defRPr>
            </a:lvl3pPr>
            <a:lvl4pPr marL="260817" indent="-129813">
              <a:buClr>
                <a:schemeClr val="tx1"/>
              </a:buClr>
              <a:buFont typeface="Arial" panose="020B0604020202020204" pitchFamily="34" charset="0"/>
              <a:buChar char="–"/>
              <a:defRPr lang="en-US" sz="975" dirty="0" smtClean="0">
                <a:solidFill>
                  <a:schemeClr val="tx2"/>
                </a:solidFill>
              </a:defRPr>
            </a:lvl4pPr>
            <a:lvl5pPr marL="383483" indent="-122667">
              <a:buClr>
                <a:schemeClr val="tx1"/>
              </a:buClr>
              <a:buFont typeface="Arial" panose="020B0604020202020204" pitchFamily="34" charset="0"/>
              <a:buChar char="•"/>
              <a:defRPr lang="en-US" sz="975" dirty="0">
                <a:solidFill>
                  <a:schemeClr val="tx2"/>
                </a:solidFill>
              </a:defRPr>
            </a:lvl5pPr>
            <a:lvl6pPr marL="514487" indent="-131004">
              <a:buClr>
                <a:schemeClr val="tx1"/>
              </a:buClr>
              <a:buFont typeface="Arial" panose="020B0604020202020204" pitchFamily="34" charset="0"/>
              <a:buChar char="–"/>
              <a:defRPr sz="975">
                <a:solidFill>
                  <a:schemeClr val="tx2"/>
                </a:solidFill>
              </a:defRPr>
            </a:lvl6pPr>
            <a:lvl7pPr marL="645491" indent="-129813">
              <a:buFont typeface="Arial" panose="020B0604020202020204" pitchFamily="34" charset="0"/>
              <a:buChar char="•"/>
              <a:tabLst/>
              <a:defRPr sz="975"/>
            </a:lvl7pPr>
            <a:lvl8pPr marL="774113" indent="-128622">
              <a:buFont typeface="Arial" panose="020B0604020202020204" pitchFamily="34" charset="0"/>
              <a:buChar char="–"/>
              <a:defRPr sz="975"/>
            </a:lvl8pPr>
            <a:lvl9pPr marL="902734" indent="-128622">
              <a:buFont typeface="Arial" panose="020B0604020202020204" pitchFamily="34" charset="0"/>
              <a:buChar cha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sz="half" idx="10"/>
          </p:nvPr>
        </p:nvSpPr>
        <p:spPr bwMode="gray">
          <a:xfrm>
            <a:off x="3278978" y="1764792"/>
            <a:ext cx="2575564" cy="3988308"/>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sz="975" dirty="0" smtClean="0">
                <a:solidFill>
                  <a:schemeClr val="tx2"/>
                </a:solidFill>
              </a:defRPr>
            </a:lvl2pPr>
            <a:lvl3pPr marL="131004" indent="-131004">
              <a:spcBef>
                <a:spcPts val="900"/>
              </a:spcBef>
              <a:buClr>
                <a:schemeClr val="tx1"/>
              </a:buClr>
              <a:buFont typeface="Arial" panose="020B0604020202020204" pitchFamily="34" charset="0"/>
              <a:buChar char="•"/>
              <a:defRPr lang="en-US" sz="975" dirty="0" smtClean="0">
                <a:solidFill>
                  <a:schemeClr val="tx2"/>
                </a:solidFill>
              </a:defRPr>
            </a:lvl3pPr>
            <a:lvl4pPr marL="260817" indent="-129813">
              <a:buClr>
                <a:schemeClr val="tx1"/>
              </a:buClr>
              <a:buFont typeface="Arial" panose="020B0604020202020204" pitchFamily="34" charset="0"/>
              <a:buChar char="–"/>
              <a:defRPr lang="en-US" sz="975" dirty="0" smtClean="0">
                <a:solidFill>
                  <a:schemeClr val="tx2"/>
                </a:solidFill>
              </a:defRPr>
            </a:lvl4pPr>
            <a:lvl5pPr marL="383483" indent="-122667">
              <a:buClr>
                <a:schemeClr val="tx1"/>
              </a:buClr>
              <a:buFont typeface="Arial" panose="020B0604020202020204" pitchFamily="34" charset="0"/>
              <a:buChar char="•"/>
              <a:defRPr lang="en-US" sz="975" dirty="0">
                <a:solidFill>
                  <a:schemeClr val="tx2"/>
                </a:solidFill>
              </a:defRPr>
            </a:lvl5pPr>
            <a:lvl6pPr marL="514487" indent="-131004">
              <a:buClr>
                <a:schemeClr val="tx1"/>
              </a:buClr>
              <a:buFont typeface="Arial" panose="020B0604020202020204" pitchFamily="34" charset="0"/>
              <a:buChar char="–"/>
              <a:defRPr sz="975">
                <a:solidFill>
                  <a:schemeClr val="tx2"/>
                </a:solidFill>
              </a:defRPr>
            </a:lvl6pPr>
            <a:lvl7pPr marL="645491" indent="-129813">
              <a:buFont typeface="Arial" panose="020B0604020202020204" pitchFamily="34" charset="0"/>
              <a:buChar char="•"/>
              <a:tabLst/>
              <a:defRPr sz="975"/>
            </a:lvl7pPr>
            <a:lvl8pPr marL="774113" indent="-128622">
              <a:buFont typeface="Arial" panose="020B0604020202020204" pitchFamily="34" charset="0"/>
              <a:buChar char="–"/>
              <a:defRPr sz="975"/>
            </a:lvl8pPr>
            <a:lvl9pPr marL="902734" indent="-128622">
              <a:buFont typeface="Arial" panose="020B0604020202020204" pitchFamily="34" charset="0"/>
              <a:buChar cha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half" idx="11"/>
          </p:nvPr>
        </p:nvSpPr>
        <p:spPr bwMode="gray">
          <a:xfrm>
            <a:off x="6139509" y="1764792"/>
            <a:ext cx="2575564" cy="3988308"/>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sz="975" dirty="0" smtClean="0">
                <a:solidFill>
                  <a:schemeClr val="tx2"/>
                </a:solidFill>
              </a:defRPr>
            </a:lvl2pPr>
            <a:lvl3pPr marL="131004" indent="-131004">
              <a:spcBef>
                <a:spcPts val="900"/>
              </a:spcBef>
              <a:buClr>
                <a:schemeClr val="tx1"/>
              </a:buClr>
              <a:buFont typeface="Arial" panose="020B0604020202020204" pitchFamily="34" charset="0"/>
              <a:buChar char="•"/>
              <a:defRPr lang="en-US" sz="975" dirty="0" smtClean="0">
                <a:solidFill>
                  <a:schemeClr val="tx2"/>
                </a:solidFill>
              </a:defRPr>
            </a:lvl3pPr>
            <a:lvl4pPr marL="260817" indent="-129813">
              <a:buClr>
                <a:schemeClr val="tx1"/>
              </a:buClr>
              <a:buFont typeface="Arial" panose="020B0604020202020204" pitchFamily="34" charset="0"/>
              <a:buChar char="–"/>
              <a:defRPr lang="en-US" sz="975" dirty="0" smtClean="0">
                <a:solidFill>
                  <a:schemeClr val="tx2"/>
                </a:solidFill>
              </a:defRPr>
            </a:lvl4pPr>
            <a:lvl5pPr marL="383483" indent="-122667">
              <a:buClr>
                <a:schemeClr val="tx1"/>
              </a:buClr>
              <a:buFont typeface="Arial" panose="020B0604020202020204" pitchFamily="34" charset="0"/>
              <a:buChar char="•"/>
              <a:defRPr lang="en-US" sz="975" dirty="0">
                <a:solidFill>
                  <a:schemeClr val="tx2"/>
                </a:solidFill>
              </a:defRPr>
            </a:lvl5pPr>
            <a:lvl6pPr marL="514487" indent="-131004">
              <a:buClr>
                <a:schemeClr val="tx1"/>
              </a:buClr>
              <a:buFont typeface="Arial" panose="020B0604020202020204" pitchFamily="34" charset="0"/>
              <a:buChar char="–"/>
              <a:defRPr sz="975">
                <a:solidFill>
                  <a:schemeClr val="tx2"/>
                </a:solidFill>
              </a:defRPr>
            </a:lvl6pPr>
            <a:lvl7pPr marL="645491" indent="-129813">
              <a:buFont typeface="Arial" panose="020B0604020202020204" pitchFamily="34" charset="0"/>
              <a:buChar char="•"/>
              <a:tabLst/>
              <a:defRPr sz="975"/>
            </a:lvl7pPr>
            <a:lvl8pPr marL="774113" indent="-128622">
              <a:buFont typeface="Arial" panose="020B0604020202020204" pitchFamily="34" charset="0"/>
              <a:buChar char="–"/>
              <a:defRPr sz="975"/>
            </a:lvl8pPr>
            <a:lvl9pPr marL="902734" indent="-128622">
              <a:buFont typeface="Arial" panose="020B0604020202020204" pitchFamily="34" charset="0"/>
              <a:buChar cha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89752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418447" y="530351"/>
            <a:ext cx="7250794" cy="713232"/>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bwMode="gray">
          <a:xfrm>
            <a:off x="418447" y="1764792"/>
            <a:ext cx="1879581" cy="3977640"/>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sz="975" dirty="0" smtClean="0">
                <a:solidFill>
                  <a:schemeClr val="tx2"/>
                </a:solidFill>
              </a:defRPr>
            </a:lvl2pPr>
            <a:lvl3pPr marL="131004" indent="-131004">
              <a:spcBef>
                <a:spcPts val="900"/>
              </a:spcBef>
              <a:buClr>
                <a:schemeClr val="tx1"/>
              </a:buClr>
              <a:buFont typeface="Arial" panose="020B0604020202020204" pitchFamily="34" charset="0"/>
              <a:buChar char="•"/>
              <a:defRPr lang="en-US" sz="975" dirty="0" smtClean="0">
                <a:solidFill>
                  <a:schemeClr val="tx2"/>
                </a:solidFill>
              </a:defRPr>
            </a:lvl3pPr>
            <a:lvl4pPr marL="260817" indent="-129813">
              <a:buClr>
                <a:schemeClr val="tx1"/>
              </a:buClr>
              <a:buFont typeface="Arial" panose="020B0604020202020204" pitchFamily="34" charset="0"/>
              <a:buChar char="–"/>
              <a:defRPr lang="en-US" sz="975" dirty="0" smtClean="0">
                <a:solidFill>
                  <a:schemeClr val="tx2"/>
                </a:solidFill>
              </a:defRPr>
            </a:lvl4pPr>
            <a:lvl5pPr marL="383483" indent="-122667">
              <a:buClr>
                <a:schemeClr val="tx1"/>
              </a:buClr>
              <a:buFont typeface="Arial" panose="020B0604020202020204" pitchFamily="34" charset="0"/>
              <a:buChar char="•"/>
              <a:defRPr lang="en-US" sz="975" dirty="0">
                <a:solidFill>
                  <a:schemeClr val="tx2"/>
                </a:solidFill>
              </a:defRPr>
            </a:lvl5pPr>
            <a:lvl6pPr marL="514487" indent="-131004">
              <a:buClr>
                <a:schemeClr val="tx1"/>
              </a:buClr>
              <a:buFont typeface="Arial" panose="020B0604020202020204" pitchFamily="34" charset="0"/>
              <a:buChar char="–"/>
              <a:defRPr sz="975">
                <a:solidFill>
                  <a:schemeClr val="tx2"/>
                </a:solidFill>
              </a:defRPr>
            </a:lvl6pPr>
            <a:lvl7pPr marL="645491" indent="-129813">
              <a:buFont typeface="Arial" panose="020B0604020202020204" pitchFamily="34" charset="0"/>
              <a:buChar char="•"/>
              <a:defRPr sz="975"/>
            </a:lvl7pPr>
            <a:lvl8pPr marL="774113" indent="-128622">
              <a:buFont typeface="Arial" panose="020B0604020202020204" pitchFamily="34" charset="0"/>
              <a:buChar char="–"/>
              <a:defRPr sz="975"/>
            </a:lvl8pPr>
            <a:lvl9pPr marL="902734" indent="-128622">
              <a:buFont typeface="Arial" panose="020B0604020202020204" pitchFamily="34" charset="0"/>
              <a:buChar cha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half" idx="10"/>
          </p:nvPr>
        </p:nvSpPr>
        <p:spPr bwMode="gray">
          <a:xfrm>
            <a:off x="2558701" y="1764792"/>
            <a:ext cx="1879581" cy="3977640"/>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sz="975" dirty="0" smtClean="0">
                <a:solidFill>
                  <a:schemeClr val="tx2"/>
                </a:solidFill>
              </a:defRPr>
            </a:lvl2pPr>
            <a:lvl3pPr marL="131004" indent="-131004">
              <a:spcBef>
                <a:spcPts val="900"/>
              </a:spcBef>
              <a:buClr>
                <a:schemeClr val="tx1"/>
              </a:buClr>
              <a:buFont typeface="Arial" panose="020B0604020202020204" pitchFamily="34" charset="0"/>
              <a:buChar char="•"/>
              <a:defRPr lang="en-US" sz="975" dirty="0" smtClean="0">
                <a:solidFill>
                  <a:schemeClr val="tx2"/>
                </a:solidFill>
              </a:defRPr>
            </a:lvl3pPr>
            <a:lvl4pPr marL="260817" indent="-129813">
              <a:buClr>
                <a:schemeClr val="tx1"/>
              </a:buClr>
              <a:buFont typeface="Arial" panose="020B0604020202020204" pitchFamily="34" charset="0"/>
              <a:buChar char="–"/>
              <a:defRPr lang="en-US" sz="975" dirty="0" smtClean="0">
                <a:solidFill>
                  <a:schemeClr val="tx2"/>
                </a:solidFill>
              </a:defRPr>
            </a:lvl4pPr>
            <a:lvl5pPr marL="383483" indent="-122667">
              <a:buClr>
                <a:schemeClr val="tx1"/>
              </a:buClr>
              <a:buFont typeface="Arial" panose="020B0604020202020204" pitchFamily="34" charset="0"/>
              <a:buChar char="•"/>
              <a:defRPr lang="en-US" sz="975" dirty="0">
                <a:solidFill>
                  <a:schemeClr val="tx2"/>
                </a:solidFill>
              </a:defRPr>
            </a:lvl5pPr>
            <a:lvl6pPr marL="514487" indent="-131004">
              <a:buClr>
                <a:schemeClr val="tx1"/>
              </a:buClr>
              <a:buFont typeface="Arial" panose="020B0604020202020204" pitchFamily="34" charset="0"/>
              <a:buChar char="–"/>
              <a:defRPr sz="975">
                <a:solidFill>
                  <a:schemeClr val="tx2"/>
                </a:solidFill>
              </a:defRPr>
            </a:lvl6pPr>
            <a:lvl7pPr marL="645491" indent="-129813">
              <a:buFont typeface="Arial" panose="020B0604020202020204" pitchFamily="34" charset="0"/>
              <a:buChar char="•"/>
              <a:defRPr sz="975"/>
            </a:lvl7pPr>
            <a:lvl8pPr marL="774113" indent="-128622">
              <a:buFont typeface="Arial" panose="020B0604020202020204" pitchFamily="34" charset="0"/>
              <a:buChar char="–"/>
              <a:defRPr sz="975"/>
            </a:lvl8pPr>
            <a:lvl9pPr marL="902734" indent="-128622">
              <a:buFont typeface="Arial" panose="020B0604020202020204" pitchFamily="34" charset="0"/>
              <a:buChar cha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1"/>
          </p:nvPr>
        </p:nvSpPr>
        <p:spPr bwMode="gray">
          <a:xfrm>
            <a:off x="4692094" y="1764792"/>
            <a:ext cx="1879581" cy="3977640"/>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sz="975" dirty="0" smtClean="0">
                <a:solidFill>
                  <a:schemeClr val="tx2"/>
                </a:solidFill>
              </a:defRPr>
            </a:lvl2pPr>
            <a:lvl3pPr marL="131004" indent="-131004">
              <a:spcBef>
                <a:spcPts val="900"/>
              </a:spcBef>
              <a:buClr>
                <a:schemeClr val="tx1"/>
              </a:buClr>
              <a:buFont typeface="Arial" panose="020B0604020202020204" pitchFamily="34" charset="0"/>
              <a:buChar char="•"/>
              <a:defRPr lang="en-US" sz="975" dirty="0" smtClean="0">
                <a:solidFill>
                  <a:schemeClr val="tx2"/>
                </a:solidFill>
              </a:defRPr>
            </a:lvl3pPr>
            <a:lvl4pPr marL="260817" indent="-129813">
              <a:buClr>
                <a:schemeClr val="tx1"/>
              </a:buClr>
              <a:buFont typeface="Arial" panose="020B0604020202020204" pitchFamily="34" charset="0"/>
              <a:buChar char="–"/>
              <a:defRPr lang="en-US" sz="975" dirty="0" smtClean="0">
                <a:solidFill>
                  <a:schemeClr val="tx2"/>
                </a:solidFill>
              </a:defRPr>
            </a:lvl4pPr>
            <a:lvl5pPr marL="383483" indent="-122667">
              <a:buClr>
                <a:schemeClr val="tx1"/>
              </a:buClr>
              <a:buFont typeface="Arial" panose="020B0604020202020204" pitchFamily="34" charset="0"/>
              <a:buChar char="•"/>
              <a:defRPr lang="en-US" sz="975" dirty="0">
                <a:solidFill>
                  <a:schemeClr val="tx2"/>
                </a:solidFill>
              </a:defRPr>
            </a:lvl5pPr>
            <a:lvl6pPr marL="514487" indent="-131004">
              <a:buClr>
                <a:schemeClr val="tx1"/>
              </a:buClr>
              <a:buFont typeface="Arial" panose="020B0604020202020204" pitchFamily="34" charset="0"/>
              <a:buChar char="–"/>
              <a:defRPr sz="975">
                <a:solidFill>
                  <a:schemeClr val="tx2"/>
                </a:solidFill>
              </a:defRPr>
            </a:lvl6pPr>
            <a:lvl7pPr marL="645491" indent="-129813">
              <a:buFont typeface="Arial" panose="020B0604020202020204" pitchFamily="34" charset="0"/>
              <a:buChar char="•"/>
              <a:defRPr sz="975"/>
            </a:lvl7pPr>
            <a:lvl8pPr marL="774113" indent="-128622">
              <a:buFont typeface="Arial" panose="020B0604020202020204" pitchFamily="34" charset="0"/>
              <a:buChar char="–"/>
              <a:defRPr sz="975"/>
            </a:lvl8pPr>
            <a:lvl9pPr marL="902734" indent="-128622">
              <a:buFont typeface="Arial" panose="020B0604020202020204" pitchFamily="34" charset="0"/>
              <a:buChar cha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2"/>
          </p:nvPr>
        </p:nvSpPr>
        <p:spPr bwMode="gray">
          <a:xfrm>
            <a:off x="6825488" y="1764792"/>
            <a:ext cx="1879581" cy="3977640"/>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sz="975" dirty="0" smtClean="0">
                <a:solidFill>
                  <a:schemeClr val="tx2"/>
                </a:solidFill>
              </a:defRPr>
            </a:lvl2pPr>
            <a:lvl3pPr marL="131004" indent="-131004">
              <a:spcBef>
                <a:spcPts val="900"/>
              </a:spcBef>
              <a:buClr>
                <a:schemeClr val="tx1"/>
              </a:buClr>
              <a:buFont typeface="Arial" panose="020B0604020202020204" pitchFamily="34" charset="0"/>
              <a:buChar char="•"/>
              <a:defRPr lang="en-US" sz="975" dirty="0" smtClean="0">
                <a:solidFill>
                  <a:schemeClr val="tx2"/>
                </a:solidFill>
              </a:defRPr>
            </a:lvl3pPr>
            <a:lvl4pPr marL="260817" indent="-129813">
              <a:buClr>
                <a:schemeClr val="tx1"/>
              </a:buClr>
              <a:buFont typeface="Arial" panose="020B0604020202020204" pitchFamily="34" charset="0"/>
              <a:buChar char="–"/>
              <a:defRPr lang="en-US" sz="975" dirty="0" smtClean="0">
                <a:solidFill>
                  <a:schemeClr val="tx2"/>
                </a:solidFill>
              </a:defRPr>
            </a:lvl4pPr>
            <a:lvl5pPr marL="383483" indent="-122667">
              <a:buClr>
                <a:schemeClr val="tx1"/>
              </a:buClr>
              <a:buFont typeface="Arial" panose="020B0604020202020204" pitchFamily="34" charset="0"/>
              <a:buChar char="•"/>
              <a:defRPr lang="en-US" sz="975" dirty="0">
                <a:solidFill>
                  <a:schemeClr val="tx2"/>
                </a:solidFill>
              </a:defRPr>
            </a:lvl5pPr>
            <a:lvl6pPr marL="514487" indent="-131004">
              <a:buClr>
                <a:schemeClr val="tx1"/>
              </a:buClr>
              <a:buFont typeface="Arial" panose="020B0604020202020204" pitchFamily="34" charset="0"/>
              <a:buChar char="–"/>
              <a:defRPr sz="975">
                <a:solidFill>
                  <a:schemeClr val="tx2"/>
                </a:solidFill>
              </a:defRPr>
            </a:lvl6pPr>
            <a:lvl7pPr marL="645491" indent="-129813">
              <a:buFont typeface="Arial" panose="020B0604020202020204" pitchFamily="34" charset="0"/>
              <a:buChar char="•"/>
              <a:defRPr sz="975"/>
            </a:lvl7pPr>
            <a:lvl8pPr marL="774113" indent="-128622">
              <a:buFont typeface="Arial" panose="020B0604020202020204" pitchFamily="34" charset="0"/>
              <a:buChar char="–"/>
              <a:defRPr sz="975"/>
            </a:lvl8pPr>
            <a:lvl9pPr marL="902734" indent="-128622">
              <a:buFont typeface="Arial" panose="020B0604020202020204" pitchFamily="34" charset="0"/>
              <a:buChar cha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33205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ive Content Journey">
    <p:spTree>
      <p:nvGrpSpPr>
        <p:cNvPr id="1" name=""/>
        <p:cNvGrpSpPr/>
        <p:nvPr/>
      </p:nvGrpSpPr>
      <p:grpSpPr>
        <a:xfrm>
          <a:off x="0" y="0"/>
          <a:ext cx="0" cy="0"/>
          <a:chOff x="0" y="0"/>
          <a:chExt cx="0" cy="0"/>
        </a:xfrm>
      </p:grpSpPr>
      <p:sp>
        <p:nvSpPr>
          <p:cNvPr id="2" name="Title 1"/>
          <p:cNvSpPr>
            <a:spLocks noGrp="1"/>
          </p:cNvSpPr>
          <p:nvPr>
            <p:ph type="title"/>
          </p:nvPr>
        </p:nvSpPr>
        <p:spPr>
          <a:xfrm>
            <a:off x="418447" y="530351"/>
            <a:ext cx="7250794" cy="713232"/>
          </a:xfrm>
        </p:spPr>
        <p:txBody>
          <a:bodyPr/>
          <a:lstStyle>
            <a:lvl1pPr>
              <a:defRPr>
                <a:solidFill>
                  <a:schemeClr val="tx2"/>
                </a:solidFill>
              </a:defRPr>
            </a:lvl1pPr>
          </a:lstStyle>
          <a:p>
            <a:r>
              <a:rPr lang="en-US"/>
              <a:t>Click to edit Master title style</a:t>
            </a:r>
            <a:endParaRPr lang="en-US" dirty="0"/>
          </a:p>
        </p:txBody>
      </p:sp>
      <p:sp>
        <p:nvSpPr>
          <p:cNvPr id="8" name="Content Placeholder 2"/>
          <p:cNvSpPr>
            <a:spLocks noGrp="1"/>
          </p:cNvSpPr>
          <p:nvPr>
            <p:ph sz="half" idx="1"/>
          </p:nvPr>
        </p:nvSpPr>
        <p:spPr bwMode="gray">
          <a:xfrm>
            <a:off x="798706" y="3475038"/>
            <a:ext cx="1255341" cy="2266006"/>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31004" indent="-131004">
              <a:spcBef>
                <a:spcPts val="900"/>
              </a:spcBef>
              <a:buClr>
                <a:schemeClr val="tx1"/>
              </a:buClr>
              <a:buFont typeface="Arial" panose="020B0604020202020204" pitchFamily="34" charset="0"/>
              <a:buChar char="•"/>
              <a:defRPr lang="en-US" sz="975" dirty="0" smtClean="0">
                <a:solidFill>
                  <a:schemeClr val="tx2"/>
                </a:solidFill>
              </a:defRPr>
            </a:lvl3pPr>
            <a:lvl4pPr marL="260817" indent="-129813">
              <a:buClr>
                <a:schemeClr val="tx1"/>
              </a:buClr>
              <a:buFont typeface="Arial" panose="020B0604020202020204" pitchFamily="34" charset="0"/>
              <a:buChar char="–"/>
              <a:defRPr lang="en-US" dirty="0" smtClean="0">
                <a:solidFill>
                  <a:schemeClr val="tx2"/>
                </a:solidFill>
              </a:defRPr>
            </a:lvl4pPr>
            <a:lvl5pPr marL="383483" indent="-122667">
              <a:buClr>
                <a:schemeClr val="tx1"/>
              </a:buClr>
              <a:buFont typeface="Arial" panose="020B0604020202020204" pitchFamily="34" charset="0"/>
              <a:buChar char="•"/>
              <a:defRPr lang="en-US" dirty="0">
                <a:solidFill>
                  <a:schemeClr val="tx2"/>
                </a:solidFill>
              </a:defRPr>
            </a:lvl5pPr>
            <a:lvl6pPr marL="514487" indent="-131004">
              <a:buClr>
                <a:schemeClr val="tx1"/>
              </a:buClr>
              <a:buFont typeface="Arial" panose="020B0604020202020204" pitchFamily="34" charset="0"/>
              <a:buChar char="–"/>
              <a:defRPr>
                <a:solidFill>
                  <a:schemeClr val="tx2"/>
                </a:solidFill>
              </a:defRPr>
            </a:lvl6pPr>
            <a:lvl7pPr marL="643109" indent="-131004">
              <a:defRPr/>
            </a:lvl7pPr>
            <a:lvl8pPr marL="772922" indent="-129813">
              <a:defRPr/>
            </a:lvl8pPr>
            <a:lvl9pPr marL="902734" indent="-129813">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0"/>
          </p:nvPr>
        </p:nvSpPr>
        <p:spPr bwMode="gray">
          <a:xfrm>
            <a:off x="2365235" y="3475038"/>
            <a:ext cx="1255341" cy="2266006"/>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31004" indent="-131004">
              <a:spcBef>
                <a:spcPts val="900"/>
              </a:spcBef>
              <a:buClr>
                <a:schemeClr val="tx1"/>
              </a:buClr>
              <a:buFont typeface="Arial" panose="020B0604020202020204" pitchFamily="34" charset="0"/>
              <a:buChar char="•"/>
              <a:defRPr lang="en-US" sz="975" dirty="0" smtClean="0">
                <a:solidFill>
                  <a:schemeClr val="tx2"/>
                </a:solidFill>
              </a:defRPr>
            </a:lvl3pPr>
            <a:lvl4pPr marL="260817" indent="-129813">
              <a:buClr>
                <a:schemeClr val="tx1"/>
              </a:buClr>
              <a:buFont typeface="Arial" panose="020B0604020202020204" pitchFamily="34" charset="0"/>
              <a:buChar char="–"/>
              <a:defRPr lang="en-US" dirty="0" smtClean="0">
                <a:solidFill>
                  <a:schemeClr val="tx2"/>
                </a:solidFill>
              </a:defRPr>
            </a:lvl4pPr>
            <a:lvl5pPr marL="383483" indent="-122667">
              <a:buClr>
                <a:schemeClr val="tx1"/>
              </a:buClr>
              <a:buFont typeface="Arial" panose="020B0604020202020204" pitchFamily="34" charset="0"/>
              <a:buChar char="•"/>
              <a:defRPr lang="en-US" dirty="0">
                <a:solidFill>
                  <a:schemeClr val="tx2"/>
                </a:solidFill>
              </a:defRPr>
            </a:lvl5pPr>
            <a:lvl6pPr marL="514487" indent="-131004">
              <a:buClr>
                <a:schemeClr val="tx1"/>
              </a:buClr>
              <a:buFont typeface="Arial" panose="020B0604020202020204" pitchFamily="34" charset="0"/>
              <a:buChar char="–"/>
              <a:defRPr>
                <a:solidFill>
                  <a:schemeClr val="tx2"/>
                </a:solidFill>
              </a:defRPr>
            </a:lvl6pPr>
            <a:lvl7pPr marL="643109" indent="-131004">
              <a:defRPr/>
            </a:lvl7pPr>
            <a:lvl8pPr marL="772922" indent="-129813">
              <a:defRPr/>
            </a:lvl8pPr>
            <a:lvl9pPr marL="902734" indent="-129813">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2"/>
          <p:cNvSpPr>
            <a:spLocks noGrp="1"/>
          </p:cNvSpPr>
          <p:nvPr>
            <p:ph sz="half" idx="11"/>
          </p:nvPr>
        </p:nvSpPr>
        <p:spPr bwMode="gray">
          <a:xfrm>
            <a:off x="3931765" y="3475038"/>
            <a:ext cx="1255341" cy="2266006"/>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31004" indent="-131004">
              <a:spcBef>
                <a:spcPts val="900"/>
              </a:spcBef>
              <a:buClr>
                <a:schemeClr val="tx1"/>
              </a:buClr>
              <a:buFont typeface="Arial" panose="020B0604020202020204" pitchFamily="34" charset="0"/>
              <a:buChar char="•"/>
              <a:defRPr lang="en-US" sz="975" dirty="0" smtClean="0">
                <a:solidFill>
                  <a:schemeClr val="tx2"/>
                </a:solidFill>
              </a:defRPr>
            </a:lvl3pPr>
            <a:lvl4pPr marL="260817" indent="-129813">
              <a:buClr>
                <a:schemeClr val="tx1"/>
              </a:buClr>
              <a:buFont typeface="Arial" panose="020B0604020202020204" pitchFamily="34" charset="0"/>
              <a:buChar char="–"/>
              <a:defRPr lang="en-US" dirty="0" smtClean="0">
                <a:solidFill>
                  <a:schemeClr val="tx2"/>
                </a:solidFill>
              </a:defRPr>
            </a:lvl4pPr>
            <a:lvl5pPr marL="383483" indent="-122667">
              <a:buClr>
                <a:schemeClr val="tx1"/>
              </a:buClr>
              <a:buFont typeface="Arial" panose="020B0604020202020204" pitchFamily="34" charset="0"/>
              <a:buChar char="•"/>
              <a:defRPr lang="en-US" dirty="0">
                <a:solidFill>
                  <a:schemeClr val="tx2"/>
                </a:solidFill>
              </a:defRPr>
            </a:lvl5pPr>
            <a:lvl6pPr marL="514487" indent="-131004">
              <a:buClr>
                <a:schemeClr val="tx1"/>
              </a:buClr>
              <a:buFont typeface="Arial" panose="020B0604020202020204" pitchFamily="34" charset="0"/>
              <a:buChar char="–"/>
              <a:defRPr>
                <a:solidFill>
                  <a:schemeClr val="tx2"/>
                </a:solidFill>
              </a:defRPr>
            </a:lvl6pPr>
            <a:lvl7pPr marL="643109" indent="-131004">
              <a:defRPr/>
            </a:lvl7pPr>
            <a:lvl8pPr marL="772922" indent="-129813">
              <a:defRPr/>
            </a:lvl8pPr>
            <a:lvl9pPr marL="902734" indent="-129813">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2"/>
          <p:cNvSpPr>
            <a:spLocks noGrp="1"/>
          </p:cNvSpPr>
          <p:nvPr>
            <p:ph sz="half" idx="12"/>
          </p:nvPr>
        </p:nvSpPr>
        <p:spPr bwMode="gray">
          <a:xfrm>
            <a:off x="5498294" y="3475038"/>
            <a:ext cx="1255341" cy="2266006"/>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31004" indent="-131004">
              <a:spcBef>
                <a:spcPts val="900"/>
              </a:spcBef>
              <a:buClr>
                <a:schemeClr val="tx1"/>
              </a:buClr>
              <a:buFont typeface="Arial" panose="020B0604020202020204" pitchFamily="34" charset="0"/>
              <a:buChar char="•"/>
              <a:defRPr lang="en-US" sz="975" dirty="0" smtClean="0">
                <a:solidFill>
                  <a:schemeClr val="tx2"/>
                </a:solidFill>
              </a:defRPr>
            </a:lvl3pPr>
            <a:lvl4pPr marL="260817" indent="-129813">
              <a:buClr>
                <a:schemeClr val="tx1"/>
              </a:buClr>
              <a:buFont typeface="Arial" panose="020B0604020202020204" pitchFamily="34" charset="0"/>
              <a:buChar char="–"/>
              <a:defRPr lang="en-US" dirty="0" smtClean="0">
                <a:solidFill>
                  <a:schemeClr val="tx2"/>
                </a:solidFill>
              </a:defRPr>
            </a:lvl4pPr>
            <a:lvl5pPr marL="383483" indent="-122667">
              <a:buClr>
                <a:schemeClr val="tx1"/>
              </a:buClr>
              <a:buFont typeface="Arial" panose="020B0604020202020204" pitchFamily="34" charset="0"/>
              <a:buChar char="•"/>
              <a:defRPr lang="en-US" dirty="0">
                <a:solidFill>
                  <a:schemeClr val="tx2"/>
                </a:solidFill>
              </a:defRPr>
            </a:lvl5pPr>
            <a:lvl6pPr marL="514487" indent="-131004">
              <a:buClr>
                <a:schemeClr val="tx1"/>
              </a:buClr>
              <a:buFont typeface="Arial" panose="020B0604020202020204" pitchFamily="34" charset="0"/>
              <a:buChar char="–"/>
              <a:defRPr>
                <a:solidFill>
                  <a:schemeClr val="tx2"/>
                </a:solidFill>
              </a:defRPr>
            </a:lvl6pPr>
            <a:lvl7pPr marL="643109" indent="-131004">
              <a:defRPr/>
            </a:lvl7pPr>
            <a:lvl8pPr marL="772922" indent="-129813">
              <a:defRPr/>
            </a:lvl8pPr>
            <a:lvl9pPr marL="902734" indent="-129813">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2"/>
          <p:cNvSpPr>
            <a:spLocks noGrp="1"/>
          </p:cNvSpPr>
          <p:nvPr>
            <p:ph sz="half" idx="13"/>
          </p:nvPr>
        </p:nvSpPr>
        <p:spPr bwMode="gray">
          <a:xfrm>
            <a:off x="7064824" y="3475038"/>
            <a:ext cx="1255341" cy="2266006"/>
          </a:xfrm>
        </p:spPr>
        <p:txBody>
          <a:bodyPr/>
          <a:lstStyle>
            <a:lvl1pPr>
              <a:lnSpc>
                <a:spcPct val="100000"/>
              </a:lnSpc>
              <a:buClr>
                <a:schemeClr val="tx1"/>
              </a:buClr>
              <a:defRPr lang="en-US" sz="1350" b="1" kern="1200" cap="none" baseline="0" dirty="0">
                <a:solidFill>
                  <a:schemeClr val="tx2"/>
                </a:solidFill>
                <a:latin typeface="+mn-lt"/>
                <a:ea typeface="+mn-ea"/>
                <a:cs typeface="+mn-cs"/>
              </a:defRPr>
            </a:lvl1pPr>
            <a:lvl2pPr marL="0" indent="0">
              <a:buClr>
                <a:schemeClr val="tx1"/>
              </a:buClr>
              <a:buNone/>
              <a:defRPr lang="en-US" dirty="0" smtClean="0">
                <a:solidFill>
                  <a:schemeClr val="tx2"/>
                </a:solidFill>
              </a:defRPr>
            </a:lvl2pPr>
            <a:lvl3pPr marL="131004" indent="-131004">
              <a:spcBef>
                <a:spcPts val="900"/>
              </a:spcBef>
              <a:buClr>
                <a:schemeClr val="tx1"/>
              </a:buClr>
              <a:buFont typeface="Arial" panose="020B0604020202020204" pitchFamily="34" charset="0"/>
              <a:buChar char="•"/>
              <a:defRPr lang="en-US" sz="975" dirty="0" smtClean="0">
                <a:solidFill>
                  <a:schemeClr val="tx2"/>
                </a:solidFill>
              </a:defRPr>
            </a:lvl3pPr>
            <a:lvl4pPr marL="260817" indent="-129813">
              <a:buClr>
                <a:schemeClr val="tx1"/>
              </a:buClr>
              <a:buFont typeface="Arial" panose="020B0604020202020204" pitchFamily="34" charset="0"/>
              <a:buChar char="–"/>
              <a:defRPr lang="en-US" dirty="0" smtClean="0">
                <a:solidFill>
                  <a:schemeClr val="tx2"/>
                </a:solidFill>
              </a:defRPr>
            </a:lvl4pPr>
            <a:lvl5pPr marL="383483" indent="-122667">
              <a:buClr>
                <a:schemeClr val="tx1"/>
              </a:buClr>
              <a:buFont typeface="Arial" panose="020B0604020202020204" pitchFamily="34" charset="0"/>
              <a:buChar char="•"/>
              <a:defRPr lang="en-US" dirty="0">
                <a:solidFill>
                  <a:schemeClr val="tx2"/>
                </a:solidFill>
              </a:defRPr>
            </a:lvl5pPr>
            <a:lvl6pPr marL="514487" indent="-131004">
              <a:buClr>
                <a:schemeClr val="tx1"/>
              </a:buClr>
              <a:buFont typeface="Arial" panose="020B0604020202020204" pitchFamily="34" charset="0"/>
              <a:buChar char="–"/>
              <a:defRPr>
                <a:solidFill>
                  <a:schemeClr val="tx2"/>
                </a:solidFill>
              </a:defRPr>
            </a:lvl6pPr>
            <a:lvl7pPr marL="643109" indent="-131004">
              <a:defRPr/>
            </a:lvl7pPr>
            <a:lvl8pPr marL="772922" indent="-129813">
              <a:defRPr/>
            </a:lvl8pPr>
            <a:lvl9pPr marL="902734" indent="-129813">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887947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page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9" name="Content Placeholder 3"/>
          <p:cNvSpPr>
            <a:spLocks noGrp="1"/>
          </p:cNvSpPr>
          <p:nvPr>
            <p:ph sz="quarter" idx="10"/>
          </p:nvPr>
        </p:nvSpPr>
        <p:spPr>
          <a:xfrm>
            <a:off x="1177526" y="1752601"/>
            <a:ext cx="6788949" cy="2975735"/>
          </a:xfrm>
        </p:spPr>
        <p:txBody>
          <a:bodyPr/>
          <a:lstStyle>
            <a:lvl1pPr>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840950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wit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endParaRPr lang="en-US" dirty="0"/>
          </a:p>
        </p:txBody>
      </p:sp>
      <p:sp>
        <p:nvSpPr>
          <p:cNvPr id="13" name="Content Placeholder 2"/>
          <p:cNvSpPr>
            <a:spLocks noGrp="1"/>
          </p:cNvSpPr>
          <p:nvPr>
            <p:ph idx="1"/>
          </p:nvPr>
        </p:nvSpPr>
        <p:spPr bwMode="gray">
          <a:xfrm>
            <a:off x="418446" y="1767531"/>
            <a:ext cx="2579280" cy="2971800"/>
          </a:xfrm>
        </p:spPr>
        <p:txBody>
          <a:bodyPr/>
          <a:lstStyle>
            <a:lvl1pPr>
              <a:lnSpc>
                <a:spcPct val="100000"/>
              </a:lnSpc>
              <a:buClrTx/>
              <a:defRPr lang="en-US" sz="1350" b="1" kern="1200" cap="none" baseline="0" dirty="0">
                <a:solidFill>
                  <a:schemeClr val="tx2"/>
                </a:solidFill>
                <a:latin typeface="+mn-lt"/>
                <a:ea typeface="+mn-ea"/>
                <a:cs typeface="+mn-cs"/>
              </a:defRPr>
            </a:lvl1pPr>
            <a:lvl2pPr marL="0" indent="0">
              <a:buClrTx/>
              <a:buNone/>
              <a:defRPr baseline="0">
                <a:solidFill>
                  <a:schemeClr val="tx2"/>
                </a:solidFill>
              </a:defRPr>
            </a:lvl2pPr>
            <a:lvl3pPr marL="133386" indent="-133386">
              <a:spcBef>
                <a:spcPts val="900"/>
              </a:spcBef>
              <a:buClrTx/>
              <a:buFont typeface="Arial" panose="020B0604020202020204" pitchFamily="34" charset="0"/>
              <a:buChar char="•"/>
              <a:defRPr sz="975" baseline="0">
                <a:solidFill>
                  <a:schemeClr val="tx2"/>
                </a:solidFill>
              </a:defRPr>
            </a:lvl3pPr>
            <a:lvl4pPr marL="257244" indent="-123858">
              <a:buClrTx/>
              <a:buFont typeface="Arial" panose="020B0604020202020204" pitchFamily="34" charset="0"/>
              <a:buChar char="–"/>
              <a:defRPr sz="975">
                <a:solidFill>
                  <a:schemeClr val="tx2"/>
                </a:solidFill>
              </a:defRPr>
            </a:lvl4pPr>
            <a:lvl5pPr marL="387057" indent="-129813">
              <a:buClrTx/>
              <a:buFont typeface="Arial" panose="020B0604020202020204" pitchFamily="34" charset="0"/>
              <a:buChar char="•"/>
              <a:defRPr sz="975">
                <a:solidFill>
                  <a:schemeClr val="tx2"/>
                </a:solidFill>
              </a:defRPr>
            </a:lvl5pPr>
            <a:lvl6pPr marL="515678" indent="-128622">
              <a:buClrTx/>
              <a:buFont typeface="Arial" panose="020B0604020202020204" pitchFamily="34" charset="0"/>
              <a:buChar char="–"/>
              <a:defRPr sz="975">
                <a:solidFill>
                  <a:schemeClr val="tx2"/>
                </a:solidFill>
              </a:defRPr>
            </a:lvl6pPr>
            <a:lvl7pPr marL="645491" indent="-129813">
              <a:buClrTx/>
              <a:buFont typeface="Arial" panose="020B0604020202020204" pitchFamily="34" charset="0"/>
              <a:buChar char="•"/>
              <a:defRPr sz="975"/>
            </a:lvl7pPr>
            <a:lvl8pPr marL="774113" indent="-128622">
              <a:buClrTx/>
              <a:buFont typeface="Arial" panose="020B0604020202020204" pitchFamily="34" charset="0"/>
              <a:buChar char="–"/>
              <a:defRPr sz="975"/>
            </a:lvl8pPr>
            <a:lvl9pPr marL="902734" indent="-128622">
              <a:buClrTx/>
              <a:buFont typeface="Arial" panose="020B0604020202020204" pitchFamily="34" charset="0"/>
              <a:buChar char="•"/>
              <a:defRPr sz="975"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0"/>
          </p:nvPr>
        </p:nvSpPr>
        <p:spPr>
          <a:xfrm>
            <a:off x="3335740" y="1764793"/>
            <a:ext cx="5380715" cy="2975735"/>
          </a:xfrm>
        </p:spPr>
        <p:txBody>
          <a:bodyPr/>
          <a:lstStyle>
            <a:lvl1pPr>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2902776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1B77AC-D596-4A56-1102-63501EB57C63}"/>
              </a:ext>
            </a:extLst>
          </p:cNvPr>
          <p:cNvSpPr/>
          <p:nvPr userDrawn="1"/>
        </p:nvSpPr>
        <p:spPr>
          <a:xfrm>
            <a:off x="457200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pic>
        <p:nvPicPr>
          <p:cNvPr id="4" name="Graphic 4" descr="Aetna logo">
            <a:extLst>
              <a:ext uri="{FF2B5EF4-FFF2-40B4-BE49-F238E27FC236}">
                <a16:creationId xmlns:a16="http://schemas.microsoft.com/office/drawing/2014/main" id="{57F5B24B-D34B-7010-C82A-32A52F568EF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16185" y="6353175"/>
            <a:ext cx="699079"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8447" y="530351"/>
            <a:ext cx="3663126" cy="713232"/>
          </a:xfrm>
        </p:spPr>
        <p:txBody>
          <a:bodyPr/>
          <a:lstStyle>
            <a:lvl1pPr>
              <a:defRPr>
                <a:solidFill>
                  <a:schemeClr val="tx2"/>
                </a:solidFill>
              </a:defRPr>
            </a:lvl1pPr>
          </a:lstStyle>
          <a:p>
            <a:r>
              <a:rPr lang="en-US"/>
              <a:t>Click to edit Master title style</a:t>
            </a:r>
            <a:endParaRPr lang="en-US" dirty="0"/>
          </a:p>
        </p:txBody>
      </p:sp>
      <p:sp>
        <p:nvSpPr>
          <p:cNvPr id="15" name="Content Placeholder 3"/>
          <p:cNvSpPr>
            <a:spLocks noGrp="1"/>
          </p:cNvSpPr>
          <p:nvPr>
            <p:ph sz="half" idx="2"/>
          </p:nvPr>
        </p:nvSpPr>
        <p:spPr>
          <a:xfrm>
            <a:off x="940106" y="3718012"/>
            <a:ext cx="2620438" cy="2023033"/>
          </a:xfrm>
          <a:noFill/>
        </p:spPr>
        <p:txBody>
          <a:bodyPr/>
          <a:lstStyle>
            <a:lvl1pPr marL="0" indent="0" algn="ctr">
              <a:lnSpc>
                <a:spcPct val="100000"/>
              </a:lnSpc>
              <a:spcBef>
                <a:spcPts val="900"/>
              </a:spcBef>
              <a:buClrTx/>
              <a:buFont typeface="Arial"/>
              <a:buNone/>
              <a:defRPr sz="1350" b="1">
                <a:solidFill>
                  <a:schemeClr val="tx2"/>
                </a:solidFill>
                <a:latin typeface="+mn-lt"/>
              </a:defRPr>
            </a:lvl1pPr>
            <a:lvl2pPr marL="0" indent="0" algn="ctr">
              <a:spcBef>
                <a:spcPts val="900"/>
              </a:spcBef>
              <a:buClrTx/>
              <a:buFontTx/>
              <a:buNone/>
              <a:defRPr sz="1125">
                <a:solidFill>
                  <a:schemeClr val="tx2"/>
                </a:solidFill>
              </a:defRPr>
            </a:lvl2pPr>
            <a:lvl3pPr marL="303691" indent="-129813">
              <a:spcBef>
                <a:spcPts val="450"/>
              </a:spcBef>
              <a:buClrTx/>
              <a:buFont typeface="Arial" panose="020B0604020202020204" pitchFamily="34" charset="0"/>
              <a:buChar char="•"/>
              <a:defRPr sz="1200">
                <a:solidFill>
                  <a:schemeClr val="tx2"/>
                </a:solidFill>
              </a:defRPr>
            </a:lvl3pPr>
            <a:lvl4pPr marL="473995" indent="-131004">
              <a:spcBef>
                <a:spcPts val="450"/>
              </a:spcBef>
              <a:buClrTx/>
              <a:buFont typeface="Arial" panose="020B0604020202020204" pitchFamily="34" charset="0"/>
              <a:buChar char="•"/>
              <a:defRPr sz="1200">
                <a:solidFill>
                  <a:schemeClr val="tx2"/>
                </a:solidFill>
              </a:defRPr>
            </a:lvl4pPr>
            <a:lvl5pPr marL="603808" indent="-129813">
              <a:spcBef>
                <a:spcPts val="450"/>
              </a:spcBef>
              <a:buClrTx/>
              <a:buFont typeface="Arial" panose="020B0604020202020204" pitchFamily="34" charset="0"/>
              <a:buChar char="–"/>
              <a:defRPr sz="1200">
                <a:solidFill>
                  <a:schemeClr val="tx2"/>
                </a:solidFill>
              </a:defRPr>
            </a:lvl5pPr>
            <a:lvl6pPr marL="733621" indent="-133386">
              <a:buClrTx/>
              <a:defRPr sz="1200"/>
            </a:lvl6pPr>
            <a:lvl7pPr marL="857479" indent="-123858">
              <a:buClrTx/>
              <a:defRPr sz="1200"/>
            </a:lvl7pPr>
            <a:lvl8pPr marL="990864" indent="-133386">
              <a:buClrTx/>
              <a:defRPr sz="1200"/>
            </a:lvl8pPr>
            <a:lvl9pPr>
              <a:defRPr sz="1200"/>
            </a:lvl9pPr>
          </a:lstStyle>
          <a:p>
            <a:pPr lvl="0"/>
            <a:r>
              <a:rPr lang="en-US"/>
              <a:t>Click to edit Master text styles</a:t>
            </a:r>
          </a:p>
          <a:p>
            <a:pPr lvl="1"/>
            <a:r>
              <a:rPr lang="en-US"/>
              <a:t>Second level</a:t>
            </a:r>
          </a:p>
        </p:txBody>
      </p:sp>
      <p:sp>
        <p:nvSpPr>
          <p:cNvPr id="16" name="Content Placeholder 5"/>
          <p:cNvSpPr>
            <a:spLocks noGrp="1"/>
          </p:cNvSpPr>
          <p:nvPr>
            <p:ph sz="quarter" idx="4"/>
          </p:nvPr>
        </p:nvSpPr>
        <p:spPr>
          <a:xfrm>
            <a:off x="5535223" y="3718012"/>
            <a:ext cx="2620438" cy="2023033"/>
          </a:xfrm>
          <a:noFill/>
        </p:spPr>
        <p:txBody>
          <a:bodyPr/>
          <a:lstStyle>
            <a:lvl1pPr marL="0" indent="0" algn="ctr">
              <a:lnSpc>
                <a:spcPct val="100000"/>
              </a:lnSpc>
              <a:spcBef>
                <a:spcPts val="900"/>
              </a:spcBef>
              <a:buClrTx/>
              <a:buFont typeface="Arial"/>
              <a:buNone/>
              <a:defRPr sz="1350" b="1">
                <a:solidFill>
                  <a:schemeClr val="bg1"/>
                </a:solidFill>
                <a:latin typeface="+mn-lt"/>
              </a:defRPr>
            </a:lvl1pPr>
            <a:lvl2pPr marL="0" indent="0" algn="ctr">
              <a:spcBef>
                <a:spcPts val="900"/>
              </a:spcBef>
              <a:buClrTx/>
              <a:buFontTx/>
              <a:buNone/>
              <a:defRPr sz="1125">
                <a:solidFill>
                  <a:schemeClr val="bg1"/>
                </a:solidFill>
              </a:defRPr>
            </a:lvl2pPr>
            <a:lvl3pPr marL="173878" indent="0">
              <a:spcBef>
                <a:spcPts val="450"/>
              </a:spcBef>
              <a:buClrTx/>
              <a:buFont typeface="Arial" panose="020B0604020202020204" pitchFamily="34" charset="0"/>
              <a:buNone/>
              <a:defRPr sz="1200">
                <a:solidFill>
                  <a:schemeClr val="bg1"/>
                </a:solidFill>
              </a:defRPr>
            </a:lvl3pPr>
            <a:lvl4pPr marL="473995" indent="-131004">
              <a:spcBef>
                <a:spcPts val="450"/>
              </a:spcBef>
              <a:buClrTx/>
              <a:buFont typeface="Arial" panose="020B0604020202020204" pitchFamily="34" charset="0"/>
              <a:buChar char="•"/>
              <a:defRPr sz="1200">
                <a:solidFill>
                  <a:schemeClr val="bg1"/>
                </a:solidFill>
              </a:defRPr>
            </a:lvl4pPr>
            <a:lvl5pPr marL="603808" indent="-129813">
              <a:spcBef>
                <a:spcPts val="450"/>
              </a:spcBef>
              <a:buClrTx/>
              <a:buFont typeface="Arial" panose="020B0604020202020204" pitchFamily="34" charset="0"/>
              <a:buChar char="–"/>
              <a:defRPr sz="1200">
                <a:solidFill>
                  <a:schemeClr val="bg1"/>
                </a:solidFill>
              </a:defRPr>
            </a:lvl5pPr>
            <a:lvl6pPr>
              <a:spcBef>
                <a:spcPts val="450"/>
              </a:spcBef>
              <a:buClrTx/>
              <a:defRPr sz="1200">
                <a:solidFill>
                  <a:schemeClr val="bg1"/>
                </a:solidFill>
              </a:defRPr>
            </a:lvl6pPr>
            <a:lvl7pPr>
              <a:spcBef>
                <a:spcPts val="450"/>
              </a:spcBef>
              <a:buClrTx/>
              <a:defRPr sz="1200">
                <a:solidFill>
                  <a:schemeClr val="bg1"/>
                </a:solidFill>
              </a:defRPr>
            </a:lvl7pPr>
            <a:lvl8pPr>
              <a:spcBef>
                <a:spcPts val="450"/>
              </a:spcBef>
              <a:buClrTx/>
              <a:defRPr sz="1200">
                <a:solidFill>
                  <a:schemeClr val="bg1"/>
                </a:solidFill>
              </a:defRPr>
            </a:lvl8pPr>
            <a:lvl9pPr>
              <a:defRPr sz="12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72134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pane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92D282-D924-4938-1AA0-8BEF66C6B1E9}"/>
              </a:ext>
            </a:extLst>
          </p:cNvPr>
          <p:cNvSpPr/>
          <p:nvPr userDrawn="1"/>
        </p:nvSpPr>
        <p:spPr>
          <a:xfrm>
            <a:off x="0" y="0"/>
            <a:ext cx="3044030"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sp>
        <p:nvSpPr>
          <p:cNvPr id="3" name="Content Placeholder 8">
            <a:extLst>
              <a:ext uri="{FF2B5EF4-FFF2-40B4-BE49-F238E27FC236}">
                <a16:creationId xmlns:a16="http://schemas.microsoft.com/office/drawing/2014/main" id="{563914B4-4E55-A75A-9DC9-4301BF98D09B}"/>
              </a:ext>
            </a:extLst>
          </p:cNvPr>
          <p:cNvSpPr txBox="1">
            <a:spLocks/>
          </p:cNvSpPr>
          <p:nvPr userDrawn="1"/>
        </p:nvSpPr>
        <p:spPr>
          <a:xfrm>
            <a:off x="418019" y="6367463"/>
            <a:ext cx="264388" cy="228600"/>
          </a:xfrm>
          <a:prstGeom prst="rect">
            <a:avLst/>
          </a:prstGeom>
        </p:spPr>
        <p:txBody>
          <a:bodyPr lIns="0" rIns="0" anchor="ctr"/>
          <a:lstStyle>
            <a:lvl1pPr>
              <a:buFont typeface="Arial" panose="020B0604020202020204" pitchFamily="34" charset="0"/>
              <a:tabLst>
                <a:tab pos="1201738" algn="l"/>
              </a:tabLst>
              <a:defRPr sz="1500">
                <a:solidFill>
                  <a:schemeClr val="tx2"/>
                </a:solidFill>
                <a:latin typeface="CVS Health Sans" panose="020B0504020202020204" pitchFamily="34" charset="0"/>
              </a:defRPr>
            </a:lvl1pPr>
            <a:lvl2pPr marL="200025" indent="-200025" fontAlgn="ctr">
              <a:tabLst>
                <a:tab pos="1201738" algn="l"/>
              </a:tabLst>
              <a:defRPr>
                <a:solidFill>
                  <a:schemeClr val="tx1"/>
                </a:solidFill>
                <a:latin typeface="CVS Health Sans" panose="020B0504020202020204" pitchFamily="34" charset="0"/>
              </a:defRPr>
            </a:lvl2pPr>
            <a:lvl3pPr marL="398463" indent="-200025" fontAlgn="ctr">
              <a:tabLst>
                <a:tab pos="1201738" algn="l"/>
              </a:tabLst>
              <a:defRPr>
                <a:solidFill>
                  <a:schemeClr val="tx1"/>
                </a:solidFill>
                <a:latin typeface="CVS Health Sans" panose="020B0504020202020204" pitchFamily="34" charset="0"/>
              </a:defRPr>
            </a:lvl3pPr>
            <a:lvl4pPr marL="622300" indent="-200025" fontAlgn="ctr">
              <a:tabLst>
                <a:tab pos="1201738" algn="l"/>
              </a:tabLst>
              <a:defRPr>
                <a:solidFill>
                  <a:schemeClr val="tx1"/>
                </a:solidFill>
                <a:latin typeface="CVS Health Sans" panose="020B0504020202020204" pitchFamily="34" charset="0"/>
              </a:defRPr>
            </a:lvl4pPr>
            <a:lvl5pPr marL="806450" indent="-182563" fontAlgn="ctr">
              <a:tabLst>
                <a:tab pos="1201738" algn="l"/>
              </a:tabLst>
              <a:defRPr>
                <a:solidFill>
                  <a:schemeClr val="tx1"/>
                </a:solidFill>
                <a:latin typeface="CVS Health Sans" panose="020B0504020202020204" pitchFamily="34" charset="0"/>
              </a:defRPr>
            </a:lvl5pPr>
            <a:lvl6pPr marL="1263650" indent="-182563" fontAlgn="ctr">
              <a:spcBef>
                <a:spcPct val="0"/>
              </a:spcBef>
              <a:spcAft>
                <a:spcPct val="0"/>
              </a:spcAft>
              <a:tabLst>
                <a:tab pos="1201738" algn="l"/>
              </a:tabLst>
              <a:defRPr>
                <a:solidFill>
                  <a:schemeClr val="tx1"/>
                </a:solidFill>
                <a:latin typeface="CVS Health Sans" panose="020B0504020202020204" pitchFamily="34" charset="0"/>
              </a:defRPr>
            </a:lvl6pPr>
            <a:lvl7pPr marL="1720850" indent="-182563" fontAlgn="ctr">
              <a:spcBef>
                <a:spcPct val="0"/>
              </a:spcBef>
              <a:spcAft>
                <a:spcPct val="0"/>
              </a:spcAft>
              <a:tabLst>
                <a:tab pos="1201738" algn="l"/>
              </a:tabLst>
              <a:defRPr>
                <a:solidFill>
                  <a:schemeClr val="tx1"/>
                </a:solidFill>
                <a:latin typeface="CVS Health Sans" panose="020B0504020202020204" pitchFamily="34" charset="0"/>
              </a:defRPr>
            </a:lvl7pPr>
            <a:lvl8pPr marL="2178050" indent="-182563" fontAlgn="ctr">
              <a:spcBef>
                <a:spcPct val="0"/>
              </a:spcBef>
              <a:spcAft>
                <a:spcPct val="0"/>
              </a:spcAft>
              <a:tabLst>
                <a:tab pos="1201738" algn="l"/>
              </a:tabLst>
              <a:defRPr>
                <a:solidFill>
                  <a:schemeClr val="tx1"/>
                </a:solidFill>
                <a:latin typeface="CVS Health Sans" panose="020B0504020202020204" pitchFamily="34" charset="0"/>
              </a:defRPr>
            </a:lvl8pPr>
            <a:lvl9pPr marL="2635250" indent="-182563" fontAlgn="ctr">
              <a:spcBef>
                <a:spcPct val="0"/>
              </a:spcBef>
              <a:spcAft>
                <a:spcPct val="0"/>
              </a:spcAft>
              <a:tabLst>
                <a:tab pos="1201738" algn="l"/>
              </a:tabLst>
              <a:defRPr>
                <a:solidFill>
                  <a:schemeClr val="tx1"/>
                </a:solidFill>
                <a:latin typeface="CVS Health Sans" panose="020B0504020202020204" pitchFamily="34" charset="0"/>
              </a:defRPr>
            </a:lvl9pPr>
          </a:lstStyle>
          <a:p>
            <a:pPr eaLnBrk="1" hangingPunct="1">
              <a:spcBef>
                <a:spcPts val="450"/>
              </a:spcBef>
              <a:buFontTx/>
              <a:buNone/>
              <a:defRPr/>
            </a:pPr>
            <a:fld id="{CC85147F-B53C-BB44-BBB1-12001242AF8D}" type="slidenum">
              <a:rPr lang="en-US" altLang="en-US" sz="750" smtClean="0">
                <a:latin typeface="CVS Health Sans Medium" panose="020B0504020202020204" pitchFamily="34" charset="0"/>
                <a:ea typeface="Open Sans" panose="020B0306030504020204" pitchFamily="34" charset="0"/>
                <a:cs typeface="Arial" panose="020B0604020202020204" pitchFamily="34" charset="0"/>
              </a:rPr>
              <a:pPr eaLnBrk="1" hangingPunct="1">
                <a:spcBef>
                  <a:spcPts val="450"/>
                </a:spcBef>
                <a:buFontTx/>
                <a:buNone/>
                <a:defRPr/>
              </a:pPr>
              <a:t>‹#›</a:t>
            </a:fld>
            <a:endParaRPr lang="en-US" altLang="en-US" sz="750">
              <a:latin typeface="CVS Health Sans Medium" panose="020B0504020202020204" pitchFamily="34" charset="0"/>
              <a:ea typeface="Open Sans" panose="020B0306030504020204" pitchFamily="34" charset="0"/>
              <a:cs typeface="Arial" panose="020B0604020202020204" pitchFamily="34" charset="0"/>
            </a:endParaRPr>
          </a:p>
        </p:txBody>
      </p:sp>
      <p:pic>
        <p:nvPicPr>
          <p:cNvPr id="7" name="Graphic 5" descr="Aetna logo">
            <a:extLst>
              <a:ext uri="{FF2B5EF4-FFF2-40B4-BE49-F238E27FC236}">
                <a16:creationId xmlns:a16="http://schemas.microsoft.com/office/drawing/2014/main" id="{E579FE13-08D2-112C-4822-2257D226390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47111" y="6348414"/>
            <a:ext cx="76219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434780" y="1"/>
            <a:ext cx="2219304" cy="6425581"/>
          </a:xfrm>
        </p:spPr>
        <p:txBody>
          <a:bodyPr anchor="ctr"/>
          <a:lstStyle>
            <a:lvl1pPr>
              <a:defRPr>
                <a:solidFill>
                  <a:schemeClr val="tx2"/>
                </a:solidFill>
              </a:defRPr>
            </a:lvl1pPr>
          </a:lstStyle>
          <a:p>
            <a:r>
              <a:rPr lang="en-US"/>
              <a:t>Click to edit Master title style</a:t>
            </a:r>
            <a:endParaRPr lang="en-US" dirty="0"/>
          </a:p>
        </p:txBody>
      </p:sp>
      <p:sp>
        <p:nvSpPr>
          <p:cNvPr id="5" name="Content Placeholder 3"/>
          <p:cNvSpPr>
            <a:spLocks noGrp="1"/>
          </p:cNvSpPr>
          <p:nvPr>
            <p:ph sz="half" idx="2"/>
          </p:nvPr>
        </p:nvSpPr>
        <p:spPr bwMode="gray">
          <a:xfrm>
            <a:off x="3680635" y="2971853"/>
            <a:ext cx="1776685" cy="2592183"/>
          </a:xfrm>
        </p:spPr>
        <p:txBody>
          <a:bodyPr/>
          <a:lstStyle>
            <a:lvl1pPr algn="ctr">
              <a:lnSpc>
                <a:spcPct val="100000"/>
              </a:lnSpc>
              <a:buClrTx/>
              <a:defRPr lang="en-US" sz="1350" b="1" kern="1200" cap="none" baseline="0" dirty="0">
                <a:solidFill>
                  <a:schemeClr val="accent2"/>
                </a:solidFill>
                <a:latin typeface="+mn-lt"/>
                <a:ea typeface="+mn-ea"/>
                <a:cs typeface="+mn-cs"/>
              </a:defRPr>
            </a:lvl1pPr>
            <a:lvl2pPr marL="0" indent="0" algn="ctr">
              <a:spcBef>
                <a:spcPts val="1350"/>
              </a:spcBef>
              <a:buClrTx/>
              <a:buFontTx/>
              <a:buNone/>
              <a:defRPr lang="en-US" sz="1125" baseline="0" dirty="0" smtClean="0">
                <a:solidFill>
                  <a:schemeClr val="tx2"/>
                </a:solidFill>
              </a:defRPr>
            </a:lvl2pPr>
            <a:lvl3pPr marL="128622" indent="0">
              <a:buClrTx/>
              <a:buFont typeface="Arial" panose="020B0604020202020204" pitchFamily="34" charset="0"/>
              <a:buNone/>
              <a:defRPr lang="en-US" sz="1200" baseline="0" dirty="0" smtClean="0">
                <a:solidFill>
                  <a:schemeClr val="tx2"/>
                </a:solidFill>
              </a:defRPr>
            </a:lvl3pPr>
            <a:lvl4pPr>
              <a:buClrTx/>
              <a:defRPr lang="en-US" sz="1200" baseline="0" dirty="0" smtClean="0">
                <a:solidFill>
                  <a:schemeClr val="tx2"/>
                </a:solidFill>
              </a:defRPr>
            </a:lvl4pPr>
            <a:lvl5pPr>
              <a:buClrTx/>
              <a:defRPr lang="en-US" sz="1200" baseline="0" dirty="0">
                <a:solidFill>
                  <a:schemeClr val="tx2"/>
                </a:solidFill>
              </a:defRPr>
            </a:lvl5pPr>
            <a:lvl6pPr>
              <a:buClrTx/>
              <a:defRPr sz="1200" baseline="0">
                <a:solidFill>
                  <a:schemeClr val="tx2"/>
                </a:solidFill>
              </a:defRPr>
            </a:lvl6pPr>
            <a:lvl7pPr>
              <a:buClrTx/>
              <a:defRPr sz="1200" baseline="0">
                <a:solidFill>
                  <a:schemeClr val="tx2"/>
                </a:solidFill>
              </a:defRPr>
            </a:lvl7pPr>
            <a:lvl8pPr>
              <a:buClrTx/>
              <a:defRPr sz="1200" baseline="0">
                <a:solidFill>
                  <a:schemeClr val="tx2"/>
                </a:solidFill>
              </a:defRPr>
            </a:lvl8pPr>
            <a:lvl9pPr>
              <a:buClrTx/>
              <a:defRPr sz="1200">
                <a:solidFill>
                  <a:schemeClr val="tx2"/>
                </a:solidFill>
              </a:defRPr>
            </a:lvl9pPr>
          </a:lstStyle>
          <a:p>
            <a:pPr lvl="0"/>
            <a:r>
              <a:rPr lang="en-US"/>
              <a:t>Click to edit Master text styles</a:t>
            </a:r>
          </a:p>
          <a:p>
            <a:pPr lvl="1"/>
            <a:r>
              <a:rPr lang="en-US"/>
              <a:t>Second level</a:t>
            </a:r>
          </a:p>
        </p:txBody>
      </p:sp>
      <p:sp>
        <p:nvSpPr>
          <p:cNvPr id="6" name="Content Placeholder 3"/>
          <p:cNvSpPr>
            <a:spLocks noGrp="1"/>
          </p:cNvSpPr>
          <p:nvPr>
            <p:ph sz="half" idx="18"/>
          </p:nvPr>
        </p:nvSpPr>
        <p:spPr bwMode="gray">
          <a:xfrm>
            <a:off x="6729049" y="2971853"/>
            <a:ext cx="1776685" cy="2592183"/>
          </a:xfrm>
        </p:spPr>
        <p:txBody>
          <a:bodyPr/>
          <a:lstStyle>
            <a:lvl1pPr algn="ctr">
              <a:lnSpc>
                <a:spcPct val="100000"/>
              </a:lnSpc>
              <a:buClrTx/>
              <a:defRPr lang="en-US" sz="1350" b="1" cap="none" baseline="0" dirty="0" smtClean="0">
                <a:solidFill>
                  <a:schemeClr val="accent2"/>
                </a:solidFill>
                <a:latin typeface="+mn-lt"/>
              </a:defRPr>
            </a:lvl1pPr>
            <a:lvl2pPr marL="0" indent="0" algn="ctr">
              <a:spcBef>
                <a:spcPts val="1350"/>
              </a:spcBef>
              <a:buClrTx/>
              <a:buFontTx/>
              <a:buNone/>
              <a:defRPr lang="en-US" sz="1125" dirty="0" smtClean="0">
                <a:solidFill>
                  <a:schemeClr val="tx2"/>
                </a:solidFill>
              </a:defRPr>
            </a:lvl2pPr>
            <a:lvl3pPr marL="128622" indent="0">
              <a:buClrTx/>
              <a:buFont typeface="Arial" panose="020B0604020202020204" pitchFamily="34" charset="0"/>
              <a:buNone/>
              <a:defRPr lang="en-US" sz="1200" baseline="0" dirty="0" smtClean="0">
                <a:solidFill>
                  <a:schemeClr val="bg1"/>
                </a:solidFill>
              </a:defRPr>
            </a:lvl3pPr>
            <a:lvl4pPr>
              <a:buClrTx/>
              <a:defRPr lang="en-US" sz="1200" baseline="0" dirty="0" smtClean="0">
                <a:solidFill>
                  <a:schemeClr val="bg1"/>
                </a:solidFill>
              </a:defRPr>
            </a:lvl4pPr>
            <a:lvl5pPr>
              <a:buClrTx/>
              <a:defRPr lang="en-US" sz="1200" baseline="0" dirty="0">
                <a:solidFill>
                  <a:schemeClr val="bg1"/>
                </a:solidFill>
              </a:defRPr>
            </a:lvl5pPr>
            <a:lvl6pPr>
              <a:buClrTx/>
              <a:defRPr sz="1200" baseline="0">
                <a:solidFill>
                  <a:schemeClr val="bg1"/>
                </a:solidFill>
              </a:defRPr>
            </a:lvl6pPr>
            <a:lvl7pPr>
              <a:buClrTx/>
              <a:defRPr sz="1200">
                <a:solidFill>
                  <a:schemeClr val="bg1"/>
                </a:solidFill>
              </a:defRPr>
            </a:lvl7pPr>
            <a:lvl8pPr>
              <a:buClrTx/>
              <a:defRPr sz="1200" baseline="0">
                <a:solidFill>
                  <a:schemeClr val="bg1"/>
                </a:solidFill>
              </a:defRPr>
            </a:lvl8pPr>
            <a:lvl9pPr>
              <a:buClrTx/>
              <a:defRPr sz="1200">
                <a:solidFill>
                  <a:schemeClr val="bg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39103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09FB2D-9512-7F85-B3CC-3BF125D0AD2C}"/>
              </a:ext>
            </a:extLst>
          </p:cNvPr>
          <p:cNvSpPr/>
          <p:nvPr userDrawn="1"/>
        </p:nvSpPr>
        <p:spPr>
          <a:xfrm>
            <a:off x="164349" y="6242050"/>
            <a:ext cx="4189710" cy="61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sp>
        <p:nvSpPr>
          <p:cNvPr id="3" name="Rectangle 2">
            <a:extLst>
              <a:ext uri="{FF2B5EF4-FFF2-40B4-BE49-F238E27FC236}">
                <a16:creationId xmlns:a16="http://schemas.microsoft.com/office/drawing/2014/main" id="{06559304-9B65-FEAB-81A9-9B670E9E6DE5}"/>
              </a:ext>
            </a:extLst>
          </p:cNvPr>
          <p:cNvSpPr/>
          <p:nvPr userDrawn="1"/>
        </p:nvSpPr>
        <p:spPr>
          <a:xfrm>
            <a:off x="3047603" y="0"/>
            <a:ext cx="3042839"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sp>
        <p:nvSpPr>
          <p:cNvPr id="4" name="Rectangle 3">
            <a:extLst>
              <a:ext uri="{FF2B5EF4-FFF2-40B4-BE49-F238E27FC236}">
                <a16:creationId xmlns:a16="http://schemas.microsoft.com/office/drawing/2014/main" id="{24208EA3-7575-1A9A-3B02-E2F73F577113}"/>
              </a:ext>
            </a:extLst>
          </p:cNvPr>
          <p:cNvSpPr/>
          <p:nvPr userDrawn="1"/>
        </p:nvSpPr>
        <p:spPr>
          <a:xfrm>
            <a:off x="6090442" y="0"/>
            <a:ext cx="305355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sp>
        <p:nvSpPr>
          <p:cNvPr id="5" name="Content Placeholder 8">
            <a:extLst>
              <a:ext uri="{FF2B5EF4-FFF2-40B4-BE49-F238E27FC236}">
                <a16:creationId xmlns:a16="http://schemas.microsoft.com/office/drawing/2014/main" id="{B67BEF80-2FEC-A85E-9341-0F3608162EA9}"/>
              </a:ext>
            </a:extLst>
          </p:cNvPr>
          <p:cNvSpPr txBox="1">
            <a:spLocks/>
          </p:cNvSpPr>
          <p:nvPr userDrawn="1"/>
        </p:nvSpPr>
        <p:spPr>
          <a:xfrm>
            <a:off x="418019" y="6367463"/>
            <a:ext cx="264388" cy="228600"/>
          </a:xfrm>
          <a:prstGeom prst="rect">
            <a:avLst/>
          </a:prstGeom>
        </p:spPr>
        <p:txBody>
          <a:bodyPr lIns="0" rIns="0" anchor="ctr"/>
          <a:lstStyle>
            <a:lvl1pPr>
              <a:buFont typeface="Arial" panose="020B0604020202020204" pitchFamily="34" charset="0"/>
              <a:tabLst>
                <a:tab pos="1201738" algn="l"/>
              </a:tabLst>
              <a:defRPr sz="1500">
                <a:solidFill>
                  <a:schemeClr val="tx2"/>
                </a:solidFill>
                <a:latin typeface="CVS Health Sans" panose="020B0504020202020204" pitchFamily="34" charset="0"/>
              </a:defRPr>
            </a:lvl1pPr>
            <a:lvl2pPr marL="200025" indent="-200025" fontAlgn="ctr">
              <a:tabLst>
                <a:tab pos="1201738" algn="l"/>
              </a:tabLst>
              <a:defRPr>
                <a:solidFill>
                  <a:schemeClr val="tx1"/>
                </a:solidFill>
                <a:latin typeface="CVS Health Sans" panose="020B0504020202020204" pitchFamily="34" charset="0"/>
              </a:defRPr>
            </a:lvl2pPr>
            <a:lvl3pPr marL="398463" indent="-200025" fontAlgn="ctr">
              <a:tabLst>
                <a:tab pos="1201738" algn="l"/>
              </a:tabLst>
              <a:defRPr>
                <a:solidFill>
                  <a:schemeClr val="tx1"/>
                </a:solidFill>
                <a:latin typeface="CVS Health Sans" panose="020B0504020202020204" pitchFamily="34" charset="0"/>
              </a:defRPr>
            </a:lvl3pPr>
            <a:lvl4pPr marL="622300" indent="-200025" fontAlgn="ctr">
              <a:tabLst>
                <a:tab pos="1201738" algn="l"/>
              </a:tabLst>
              <a:defRPr>
                <a:solidFill>
                  <a:schemeClr val="tx1"/>
                </a:solidFill>
                <a:latin typeface="CVS Health Sans" panose="020B0504020202020204" pitchFamily="34" charset="0"/>
              </a:defRPr>
            </a:lvl4pPr>
            <a:lvl5pPr marL="806450" indent="-182563" fontAlgn="ctr">
              <a:tabLst>
                <a:tab pos="1201738" algn="l"/>
              </a:tabLst>
              <a:defRPr>
                <a:solidFill>
                  <a:schemeClr val="tx1"/>
                </a:solidFill>
                <a:latin typeface="CVS Health Sans" panose="020B0504020202020204" pitchFamily="34" charset="0"/>
              </a:defRPr>
            </a:lvl5pPr>
            <a:lvl6pPr marL="1263650" indent="-182563" fontAlgn="ctr">
              <a:spcBef>
                <a:spcPct val="0"/>
              </a:spcBef>
              <a:spcAft>
                <a:spcPct val="0"/>
              </a:spcAft>
              <a:tabLst>
                <a:tab pos="1201738" algn="l"/>
              </a:tabLst>
              <a:defRPr>
                <a:solidFill>
                  <a:schemeClr val="tx1"/>
                </a:solidFill>
                <a:latin typeface="CVS Health Sans" panose="020B0504020202020204" pitchFamily="34" charset="0"/>
              </a:defRPr>
            </a:lvl6pPr>
            <a:lvl7pPr marL="1720850" indent="-182563" fontAlgn="ctr">
              <a:spcBef>
                <a:spcPct val="0"/>
              </a:spcBef>
              <a:spcAft>
                <a:spcPct val="0"/>
              </a:spcAft>
              <a:tabLst>
                <a:tab pos="1201738" algn="l"/>
              </a:tabLst>
              <a:defRPr>
                <a:solidFill>
                  <a:schemeClr val="tx1"/>
                </a:solidFill>
                <a:latin typeface="CVS Health Sans" panose="020B0504020202020204" pitchFamily="34" charset="0"/>
              </a:defRPr>
            </a:lvl7pPr>
            <a:lvl8pPr marL="2178050" indent="-182563" fontAlgn="ctr">
              <a:spcBef>
                <a:spcPct val="0"/>
              </a:spcBef>
              <a:spcAft>
                <a:spcPct val="0"/>
              </a:spcAft>
              <a:tabLst>
                <a:tab pos="1201738" algn="l"/>
              </a:tabLst>
              <a:defRPr>
                <a:solidFill>
                  <a:schemeClr val="tx1"/>
                </a:solidFill>
                <a:latin typeface="CVS Health Sans" panose="020B0504020202020204" pitchFamily="34" charset="0"/>
              </a:defRPr>
            </a:lvl8pPr>
            <a:lvl9pPr marL="2635250" indent="-182563" fontAlgn="ctr">
              <a:spcBef>
                <a:spcPct val="0"/>
              </a:spcBef>
              <a:spcAft>
                <a:spcPct val="0"/>
              </a:spcAft>
              <a:tabLst>
                <a:tab pos="1201738" algn="l"/>
              </a:tabLst>
              <a:defRPr>
                <a:solidFill>
                  <a:schemeClr val="tx1"/>
                </a:solidFill>
                <a:latin typeface="CVS Health Sans" panose="020B0504020202020204" pitchFamily="34" charset="0"/>
              </a:defRPr>
            </a:lvl9pPr>
          </a:lstStyle>
          <a:p>
            <a:pPr eaLnBrk="1" hangingPunct="1">
              <a:spcBef>
                <a:spcPts val="450"/>
              </a:spcBef>
              <a:buFontTx/>
              <a:buNone/>
              <a:defRPr/>
            </a:pPr>
            <a:fld id="{B6785F9A-E9C9-0945-A2AE-B1087103AB67}" type="slidenum">
              <a:rPr lang="en-US" altLang="en-US" sz="750" smtClean="0">
                <a:latin typeface="CVS Health Sans Medium" panose="020B0504020202020204" pitchFamily="34" charset="0"/>
                <a:ea typeface="Open Sans" panose="020B0306030504020204" pitchFamily="34" charset="0"/>
                <a:cs typeface="Arial" panose="020B0604020202020204" pitchFamily="34" charset="0"/>
              </a:rPr>
              <a:pPr eaLnBrk="1" hangingPunct="1">
                <a:spcBef>
                  <a:spcPts val="450"/>
                </a:spcBef>
                <a:buFontTx/>
                <a:buNone/>
                <a:defRPr/>
              </a:pPr>
              <a:t>‹#›</a:t>
            </a:fld>
            <a:endParaRPr lang="en-US" altLang="en-US" sz="750">
              <a:latin typeface="CVS Health Sans Medium" panose="020B0504020202020204" pitchFamily="34" charset="0"/>
              <a:ea typeface="Open Sans" panose="020B0306030504020204" pitchFamily="34" charset="0"/>
              <a:cs typeface="Arial" panose="020B0604020202020204" pitchFamily="34" charset="0"/>
            </a:endParaRPr>
          </a:p>
        </p:txBody>
      </p:sp>
      <p:sp>
        <p:nvSpPr>
          <p:cNvPr id="6" name="TextBox 8">
            <a:extLst>
              <a:ext uri="{FF2B5EF4-FFF2-40B4-BE49-F238E27FC236}">
                <a16:creationId xmlns:a16="http://schemas.microsoft.com/office/drawing/2014/main" id="{13DA6DE4-28A6-2EEA-15BE-839C2CEAB0D1}"/>
              </a:ext>
            </a:extLst>
          </p:cNvPr>
          <p:cNvSpPr txBox="1">
            <a:spLocks noChangeArrowheads="1"/>
          </p:cNvSpPr>
          <p:nvPr userDrawn="1"/>
        </p:nvSpPr>
        <p:spPr bwMode="auto">
          <a:xfrm>
            <a:off x="644297" y="6456106"/>
            <a:ext cx="6036850" cy="92333"/>
          </a:xfrm>
          <a:prstGeom prst="rect">
            <a:avLst/>
          </a:prstGeom>
          <a:noFill/>
          <a:ln>
            <a:noFill/>
          </a:ln>
        </p:spPr>
        <p:txBody>
          <a:bodyPr lIns="0" tIns="0" rIns="0" bIns="0" anchor="b">
            <a:spAutoFit/>
          </a:bodyPr>
          <a:lstStyle>
            <a:lvl1pPr>
              <a:buFont typeface="Arial" panose="020B0604020202020204" pitchFamily="34" charset="0"/>
              <a:defRPr sz="1500">
                <a:solidFill>
                  <a:schemeClr val="tx2"/>
                </a:solidFill>
                <a:latin typeface="CVS Health Sans" panose="020B0504020202020204" pitchFamily="34" charset="0"/>
              </a:defRPr>
            </a:lvl1pPr>
            <a:lvl2pPr marL="742950" indent="-285750" fontAlgn="ctr">
              <a:defRPr>
                <a:solidFill>
                  <a:schemeClr val="tx1"/>
                </a:solidFill>
                <a:latin typeface="CVS Health Sans" panose="020B0504020202020204" pitchFamily="34" charset="0"/>
              </a:defRPr>
            </a:lvl2pPr>
            <a:lvl3pPr marL="1143000" indent="-228600" fontAlgn="ctr">
              <a:defRPr>
                <a:solidFill>
                  <a:schemeClr val="tx1"/>
                </a:solidFill>
                <a:latin typeface="CVS Health Sans" panose="020B0504020202020204" pitchFamily="34" charset="0"/>
              </a:defRPr>
            </a:lvl3pPr>
            <a:lvl4pPr marL="1600200" indent="-228600" fontAlgn="ctr">
              <a:defRPr>
                <a:solidFill>
                  <a:schemeClr val="tx1"/>
                </a:solidFill>
                <a:latin typeface="CVS Health Sans" panose="020B0504020202020204" pitchFamily="34" charset="0"/>
              </a:defRPr>
            </a:lvl4pPr>
            <a:lvl5pPr marL="2057400" indent="-228600" fontAlgn="ctr">
              <a:defRPr>
                <a:solidFill>
                  <a:schemeClr val="tx1"/>
                </a:solidFill>
                <a:latin typeface="CVS Health Sans" panose="020B0504020202020204" pitchFamily="34" charset="0"/>
              </a:defRPr>
            </a:lvl5pPr>
            <a:lvl6pPr marL="2514600" indent="-228600" fontAlgn="ctr">
              <a:spcBef>
                <a:spcPct val="0"/>
              </a:spcBef>
              <a:spcAft>
                <a:spcPct val="0"/>
              </a:spcAft>
              <a:defRPr>
                <a:solidFill>
                  <a:schemeClr val="tx1"/>
                </a:solidFill>
                <a:latin typeface="CVS Health Sans" panose="020B0504020202020204" pitchFamily="34" charset="0"/>
              </a:defRPr>
            </a:lvl6pPr>
            <a:lvl7pPr marL="2971800" indent="-228600" fontAlgn="ctr">
              <a:spcBef>
                <a:spcPct val="0"/>
              </a:spcBef>
              <a:spcAft>
                <a:spcPct val="0"/>
              </a:spcAft>
              <a:defRPr>
                <a:solidFill>
                  <a:schemeClr val="tx1"/>
                </a:solidFill>
                <a:latin typeface="CVS Health Sans" panose="020B0504020202020204" pitchFamily="34" charset="0"/>
              </a:defRPr>
            </a:lvl7pPr>
            <a:lvl8pPr marL="3429000" indent="-228600" fontAlgn="ctr">
              <a:spcBef>
                <a:spcPct val="0"/>
              </a:spcBef>
              <a:spcAft>
                <a:spcPct val="0"/>
              </a:spcAft>
              <a:defRPr>
                <a:solidFill>
                  <a:schemeClr val="tx1"/>
                </a:solidFill>
                <a:latin typeface="CVS Health Sans" panose="020B0504020202020204" pitchFamily="34" charset="0"/>
              </a:defRPr>
            </a:lvl8pPr>
            <a:lvl9pPr marL="3886200" indent="-228600" fontAlgn="ctr">
              <a:spcBef>
                <a:spcPct val="0"/>
              </a:spcBef>
              <a:spcAft>
                <a:spcPct val="0"/>
              </a:spcAft>
              <a:defRPr>
                <a:solidFill>
                  <a:schemeClr val="tx1"/>
                </a:solidFill>
                <a:latin typeface="CVS Health Sans" panose="020B0504020202020204" pitchFamily="34" charset="0"/>
              </a:defRPr>
            </a:lvl9pPr>
          </a:lstStyle>
          <a:p>
            <a:pPr eaLnBrk="1" hangingPunct="1">
              <a:defRPr/>
            </a:pPr>
            <a:r>
              <a:rPr lang="en-US" altLang="en-US" sz="600"/>
              <a:t>©2022 Aetna Inc.</a:t>
            </a:r>
          </a:p>
        </p:txBody>
      </p:sp>
      <p:pic>
        <p:nvPicPr>
          <p:cNvPr id="7" name="Graphic 9" descr="Aetna logo">
            <a:extLst>
              <a:ext uri="{FF2B5EF4-FFF2-40B4-BE49-F238E27FC236}">
                <a16:creationId xmlns:a16="http://schemas.microsoft.com/office/drawing/2014/main" id="{2B96604E-FFEC-11CD-393E-D26D8CC3C20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16185" y="6353175"/>
            <a:ext cx="699079"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noGrp="1"/>
          </p:cNvSpPr>
          <p:nvPr>
            <p:ph type="title"/>
          </p:nvPr>
        </p:nvSpPr>
        <p:spPr>
          <a:xfrm>
            <a:off x="441295" y="1"/>
            <a:ext cx="2219304" cy="6425581"/>
          </a:xfrm>
        </p:spPr>
        <p:txBody>
          <a:bodyPr anchor="ctr"/>
          <a:lstStyle>
            <a:lvl1pPr>
              <a:defRPr>
                <a:solidFill>
                  <a:schemeClr val="tx2"/>
                </a:solidFill>
              </a:defRPr>
            </a:lvl1pPr>
          </a:lstStyle>
          <a:p>
            <a:r>
              <a:rPr lang="en-US"/>
              <a:t>Click to edit Master title style</a:t>
            </a:r>
            <a:endParaRPr lang="en-US" dirty="0"/>
          </a:p>
        </p:txBody>
      </p:sp>
      <p:sp>
        <p:nvSpPr>
          <p:cNvPr id="21" name="Content Placeholder 3"/>
          <p:cNvSpPr>
            <a:spLocks noGrp="1"/>
          </p:cNvSpPr>
          <p:nvPr>
            <p:ph sz="half" idx="2"/>
          </p:nvPr>
        </p:nvSpPr>
        <p:spPr bwMode="gray">
          <a:xfrm>
            <a:off x="3680635" y="2971853"/>
            <a:ext cx="1776685" cy="2592183"/>
          </a:xfrm>
        </p:spPr>
        <p:txBody>
          <a:bodyPr/>
          <a:lstStyle>
            <a:lvl1pPr algn="ctr">
              <a:lnSpc>
                <a:spcPct val="100000"/>
              </a:lnSpc>
              <a:buClrTx/>
              <a:defRPr lang="en-US" sz="1350" b="1" kern="1200" cap="none" baseline="0" dirty="0">
                <a:solidFill>
                  <a:schemeClr val="tx2"/>
                </a:solidFill>
                <a:latin typeface="+mn-lt"/>
                <a:ea typeface="+mn-ea"/>
                <a:cs typeface="+mn-cs"/>
              </a:defRPr>
            </a:lvl1pPr>
            <a:lvl2pPr marL="0" indent="0" algn="ctr">
              <a:spcBef>
                <a:spcPts val="1350"/>
              </a:spcBef>
              <a:buClrTx/>
              <a:buFontTx/>
              <a:buNone/>
              <a:defRPr lang="en-US" sz="1125" baseline="0" dirty="0" smtClean="0">
                <a:solidFill>
                  <a:schemeClr val="tx2"/>
                </a:solidFill>
              </a:defRPr>
            </a:lvl2pPr>
            <a:lvl3pPr marL="128622" indent="0">
              <a:buClrTx/>
              <a:buFont typeface="Arial" panose="020B0604020202020204" pitchFamily="34" charset="0"/>
              <a:buNone/>
              <a:defRPr lang="en-US" sz="1200" baseline="0" dirty="0" smtClean="0">
                <a:solidFill>
                  <a:schemeClr val="tx2"/>
                </a:solidFill>
              </a:defRPr>
            </a:lvl3pPr>
            <a:lvl4pPr>
              <a:buClrTx/>
              <a:defRPr lang="en-US" sz="1200" baseline="0" dirty="0" smtClean="0">
                <a:solidFill>
                  <a:schemeClr val="tx2"/>
                </a:solidFill>
              </a:defRPr>
            </a:lvl4pPr>
            <a:lvl5pPr>
              <a:buClrTx/>
              <a:defRPr lang="en-US" sz="1200" baseline="0" dirty="0">
                <a:solidFill>
                  <a:schemeClr val="tx2"/>
                </a:solidFill>
              </a:defRPr>
            </a:lvl5pPr>
            <a:lvl6pPr>
              <a:buClrTx/>
              <a:defRPr sz="1200" baseline="0">
                <a:solidFill>
                  <a:schemeClr val="tx2"/>
                </a:solidFill>
              </a:defRPr>
            </a:lvl6pPr>
            <a:lvl7pPr>
              <a:buClrTx/>
              <a:defRPr sz="1200" baseline="0">
                <a:solidFill>
                  <a:schemeClr val="tx2"/>
                </a:solidFill>
              </a:defRPr>
            </a:lvl7pPr>
            <a:lvl8pPr>
              <a:buClrTx/>
              <a:defRPr sz="1200" baseline="0">
                <a:solidFill>
                  <a:schemeClr val="tx2"/>
                </a:solidFill>
              </a:defRPr>
            </a:lvl8pPr>
            <a:lvl9pPr>
              <a:buClrTx/>
              <a:defRPr sz="1200">
                <a:solidFill>
                  <a:schemeClr val="tx2"/>
                </a:solidFill>
              </a:defRPr>
            </a:lvl9pPr>
          </a:lstStyle>
          <a:p>
            <a:pPr lvl="0"/>
            <a:r>
              <a:rPr lang="en-US"/>
              <a:t>Click to edit Master text styles</a:t>
            </a:r>
          </a:p>
          <a:p>
            <a:pPr lvl="1"/>
            <a:r>
              <a:rPr lang="en-US"/>
              <a:t>Second level</a:t>
            </a:r>
          </a:p>
        </p:txBody>
      </p:sp>
      <p:sp>
        <p:nvSpPr>
          <p:cNvPr id="24" name="Content Placeholder 3"/>
          <p:cNvSpPr>
            <a:spLocks noGrp="1"/>
          </p:cNvSpPr>
          <p:nvPr>
            <p:ph sz="half" idx="18"/>
          </p:nvPr>
        </p:nvSpPr>
        <p:spPr bwMode="gray">
          <a:xfrm>
            <a:off x="6729049" y="2971853"/>
            <a:ext cx="1776685" cy="2592183"/>
          </a:xfrm>
        </p:spPr>
        <p:txBody>
          <a:bodyPr/>
          <a:lstStyle>
            <a:lvl1pPr algn="ctr">
              <a:lnSpc>
                <a:spcPct val="100000"/>
              </a:lnSpc>
              <a:buClrTx/>
              <a:defRPr lang="en-US" sz="1350" b="1" cap="none" baseline="0" dirty="0" smtClean="0">
                <a:solidFill>
                  <a:schemeClr val="bg1"/>
                </a:solidFill>
                <a:latin typeface="+mn-lt"/>
              </a:defRPr>
            </a:lvl1pPr>
            <a:lvl2pPr marL="0" indent="0" algn="ctr">
              <a:spcBef>
                <a:spcPts val="1350"/>
              </a:spcBef>
              <a:buClrTx/>
              <a:buFontTx/>
              <a:buNone/>
              <a:defRPr lang="en-US" sz="1125" dirty="0" smtClean="0">
                <a:solidFill>
                  <a:schemeClr val="bg1"/>
                </a:solidFill>
              </a:defRPr>
            </a:lvl2pPr>
            <a:lvl3pPr marL="128622" indent="0">
              <a:buClrTx/>
              <a:buFont typeface="Arial" panose="020B0604020202020204" pitchFamily="34" charset="0"/>
              <a:buNone/>
              <a:defRPr lang="en-US" sz="1200" baseline="0" dirty="0" smtClean="0">
                <a:solidFill>
                  <a:schemeClr val="bg1"/>
                </a:solidFill>
              </a:defRPr>
            </a:lvl3pPr>
            <a:lvl4pPr>
              <a:buClrTx/>
              <a:defRPr lang="en-US" sz="1200" baseline="0" dirty="0" smtClean="0">
                <a:solidFill>
                  <a:schemeClr val="bg1"/>
                </a:solidFill>
              </a:defRPr>
            </a:lvl4pPr>
            <a:lvl5pPr>
              <a:buClrTx/>
              <a:defRPr lang="en-US" sz="1200" baseline="0" dirty="0">
                <a:solidFill>
                  <a:schemeClr val="bg1"/>
                </a:solidFill>
              </a:defRPr>
            </a:lvl5pPr>
            <a:lvl6pPr>
              <a:buClrTx/>
              <a:defRPr sz="1200" baseline="0">
                <a:solidFill>
                  <a:schemeClr val="bg1"/>
                </a:solidFill>
              </a:defRPr>
            </a:lvl6pPr>
            <a:lvl7pPr>
              <a:buClrTx/>
              <a:defRPr sz="1200">
                <a:solidFill>
                  <a:schemeClr val="bg1"/>
                </a:solidFill>
              </a:defRPr>
            </a:lvl7pPr>
            <a:lvl8pPr>
              <a:buClrTx/>
              <a:defRPr sz="1200" baseline="0">
                <a:solidFill>
                  <a:schemeClr val="bg1"/>
                </a:solidFill>
              </a:defRPr>
            </a:lvl8pPr>
            <a:lvl9pPr>
              <a:buClrTx/>
              <a:defRPr sz="1200">
                <a:solidFill>
                  <a:schemeClr val="bg1"/>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43025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Freeform 4"/>
          <p:cNvSpPr/>
          <p:nvPr userDrawn="1"/>
        </p:nvSpPr>
        <p:spPr>
          <a:xfrm>
            <a:off x="452247" y="1061049"/>
            <a:ext cx="5469147" cy="5270740"/>
          </a:xfrm>
          <a:custGeom>
            <a:avLst/>
            <a:gdLst>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9147" h="5270740">
                <a:moveTo>
                  <a:pt x="0" y="0"/>
                </a:moveTo>
                <a:lnTo>
                  <a:pt x="5469147" y="0"/>
                </a:lnTo>
                <a:lnTo>
                  <a:pt x="5469147" y="5270740"/>
                </a:lnTo>
                <a:lnTo>
                  <a:pt x="370935" y="5270740"/>
                </a:lnTo>
                <a:cubicBezTo>
                  <a:pt x="221411" y="5262113"/>
                  <a:pt x="2875" y="5296620"/>
                  <a:pt x="0" y="4830793"/>
                </a:cubicBezTo>
                <a:lnTo>
                  <a:pt x="0" y="0"/>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52247" y="368408"/>
            <a:ext cx="82296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1298575"/>
            <a:ext cx="5334000" cy="4873625"/>
          </a:xfrm>
          <a:prstGeom prst="rect">
            <a:avLst/>
          </a:prstGeom>
        </p:spPr>
        <p:txBody>
          <a:bodyPr/>
          <a:lstStyle>
            <a:lvl1pPr>
              <a:defRPr sz="1800">
                <a:solidFill>
                  <a:srgbClr val="323232"/>
                </a:solidFill>
              </a:defRPr>
            </a:lvl1pPr>
            <a:lvl2pPr>
              <a:defRPr sz="1800">
                <a:solidFill>
                  <a:srgbClr val="323232"/>
                </a:solidFill>
              </a:defRPr>
            </a:lvl2pPr>
            <a:lvl3pPr>
              <a:defRPr sz="1800">
                <a:solidFill>
                  <a:srgbClr val="323232"/>
                </a:solidFill>
              </a:defRPr>
            </a:lvl3pPr>
            <a:lvl4pPr>
              <a:defRPr sz="1800">
                <a:solidFill>
                  <a:srgbClr val="323232"/>
                </a:solidFill>
              </a:defRPr>
            </a:lvl4pPr>
            <a:lvl5pPr>
              <a:defRPr sz="1800">
                <a:solidFill>
                  <a:srgbClr val="32323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5943600" y="1295401"/>
            <a:ext cx="2743200" cy="4876800"/>
          </a:xfrm>
          <a:prstGeom prst="rect">
            <a:avLst/>
          </a:prstGeom>
        </p:spPr>
        <p:txBody>
          <a:bodyPr/>
          <a:lstStyle>
            <a:lvl1pPr>
              <a:defRPr sz="1800">
                <a:solidFill>
                  <a:srgbClr val="323232"/>
                </a:solidFill>
              </a:defRPr>
            </a:lvl1pPr>
            <a:lvl2pPr>
              <a:defRPr sz="1800">
                <a:solidFill>
                  <a:srgbClr val="323232"/>
                </a:solidFill>
              </a:defRPr>
            </a:lvl2pPr>
            <a:lvl3pPr>
              <a:defRPr sz="1800">
                <a:solidFill>
                  <a:srgbClr val="323232"/>
                </a:solidFill>
              </a:defRPr>
            </a:lvl3pPr>
            <a:lvl4pPr>
              <a:defRPr sz="1800">
                <a:solidFill>
                  <a:srgbClr val="323232"/>
                </a:solidFill>
              </a:defRPr>
            </a:lvl4pPr>
            <a:lvl5pPr>
              <a:defRPr sz="1800">
                <a:solidFill>
                  <a:srgbClr val="32323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Title 1"/>
          <p:cNvSpPr>
            <a:spLocks noGrp="1"/>
          </p:cNvSpPr>
          <p:nvPr>
            <p:ph type="title" hasCustomPrompt="1"/>
          </p:nvPr>
        </p:nvSpPr>
        <p:spPr>
          <a:xfrm>
            <a:off x="490687" y="408638"/>
            <a:ext cx="8153400" cy="609600"/>
          </a:xfrm>
          <a:prstGeom prst="rect">
            <a:avLst/>
          </a:prstGeom>
        </p:spPr>
        <p:txBody>
          <a:bodyPr anchor="ctr" anchorCtr="0"/>
          <a:lstStyle>
            <a:lvl1pPr>
              <a:defRPr/>
            </a:lvl1pPr>
          </a:lstStyle>
          <a:p>
            <a:r>
              <a:rPr lang="en-US"/>
              <a:t>CLICK TO EDIT MASTER TITLE STYLE</a:t>
            </a:r>
          </a:p>
        </p:txBody>
      </p:sp>
      <p:sp>
        <p:nvSpPr>
          <p:cNvPr id="7" name="TextBox 6"/>
          <p:cNvSpPr txBox="1"/>
          <p:nvPr userDrawn="1"/>
        </p:nvSpPr>
        <p:spPr>
          <a:xfrm>
            <a:off x="452247" y="6588415"/>
            <a:ext cx="131446" cy="112851"/>
          </a:xfrm>
          <a:prstGeom prst="rect">
            <a:avLst/>
          </a:prstGeom>
          <a:noFill/>
        </p:spPr>
        <p:txBody>
          <a:bodyPr wrap="none" lIns="0" tIns="0" rIns="0" bIns="0" rtlCol="0">
            <a:spAutoFit/>
          </a:bodyPr>
          <a:lstStyle/>
          <a:p>
            <a:pPr algn="l" rtl="0"/>
            <a:r>
              <a:rPr lang="en-US" sz="1100" b="0" i="0" u="none" strike="noStrike" kern="1200" baseline="30000">
                <a:solidFill>
                  <a:schemeClr val="tx2"/>
                </a:solidFill>
                <a:latin typeface="+mn-lt"/>
                <a:ea typeface="+mn-ea"/>
                <a:cs typeface="+mn-cs"/>
              </a:rPr>
              <a:t> </a:t>
            </a:r>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4054" y="5926909"/>
            <a:ext cx="575585" cy="774357"/>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pic>
        <p:nvPicPr>
          <p:cNvPr id="3" name="Graphic 3" descr="Aetna logo in white">
            <a:extLst>
              <a:ext uri="{FF2B5EF4-FFF2-40B4-BE49-F238E27FC236}">
                <a16:creationId xmlns:a16="http://schemas.microsoft.com/office/drawing/2014/main" id="{A92F66CB-E5A2-E750-0701-1E1C5CD2BFF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16185" y="6353175"/>
            <a:ext cx="699079"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8447" y="530351"/>
            <a:ext cx="3663126" cy="713232"/>
          </a:xfrm>
        </p:spPr>
        <p:txBody>
          <a:bodyPr/>
          <a:lstStyle>
            <a:lvl1pPr>
              <a:defRPr>
                <a:solidFill>
                  <a:schemeClr val="tx2"/>
                </a:solidFill>
              </a:defRPr>
            </a:lvl1pPr>
          </a:lstStyle>
          <a:p>
            <a:r>
              <a:rPr lang="en-US"/>
              <a:t>Click to edit Master title style</a:t>
            </a:r>
            <a:endParaRPr lang="en-US" dirty="0"/>
          </a:p>
        </p:txBody>
      </p:sp>
      <p:sp>
        <p:nvSpPr>
          <p:cNvPr id="6" name="Content Placeholder 2"/>
          <p:cNvSpPr>
            <a:spLocks noGrp="1"/>
          </p:cNvSpPr>
          <p:nvPr>
            <p:ph idx="1"/>
          </p:nvPr>
        </p:nvSpPr>
        <p:spPr bwMode="gray">
          <a:xfrm>
            <a:off x="418447" y="1765300"/>
            <a:ext cx="3663126" cy="3977640"/>
          </a:xfrm>
        </p:spPr>
        <p:txBody>
          <a:bodyPr/>
          <a:lstStyle>
            <a:lvl1pPr>
              <a:defRPr cap="none" baseline="0">
                <a:solidFill>
                  <a:schemeClr val="tx2"/>
                </a:solidFill>
              </a:defRPr>
            </a:lvl1pPr>
            <a:lvl2pPr>
              <a:defRPr baseline="0">
                <a:solidFill>
                  <a:schemeClr val="tx2"/>
                </a:solidFill>
              </a:defRPr>
            </a:lvl2pPr>
            <a:lvl3pPr>
              <a:defRPr>
                <a:solidFill>
                  <a:schemeClr val="tx2"/>
                </a:solidFill>
              </a:defRPr>
            </a:lvl3pPr>
            <a:lvl4pPr>
              <a:defRPr>
                <a:solidFill>
                  <a:schemeClr val="tx2"/>
                </a:solidFill>
              </a:defRPr>
            </a:lvl4pPr>
            <a:lvl5pPr>
              <a:defRPr baseline="0">
                <a:solidFill>
                  <a:schemeClr val="tx2"/>
                </a:solidFill>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6"/>
          <p:cNvSpPr>
            <a:spLocks noGrp="1"/>
          </p:cNvSpPr>
          <p:nvPr>
            <p:ph type="pic" sz="quarter" idx="16"/>
          </p:nvPr>
        </p:nvSpPr>
        <p:spPr>
          <a:xfrm>
            <a:off x="4572000" y="0"/>
            <a:ext cx="4572000" cy="6858000"/>
          </a:xfrm>
          <a:prstGeom prst="rect">
            <a:avLst/>
          </a:prstGeom>
          <a:solidFill>
            <a:schemeClr val="bg1">
              <a:lumMod val="85000"/>
            </a:schemeClr>
          </a:solidFill>
        </p:spPr>
        <p:txBody>
          <a:bodyPr anchor="ctr"/>
          <a:lstStyle>
            <a:lvl1pPr algn="ctr">
              <a:spcBef>
                <a:spcPts val="0"/>
              </a:spcBef>
              <a:spcAft>
                <a:spcPts val="0"/>
              </a:spcAft>
              <a:defRPr sz="4951" b="1">
                <a:solidFill>
                  <a:schemeClr val="bg2"/>
                </a:solidFill>
              </a:defRPr>
            </a:lvl1pPr>
          </a:lstStyle>
          <a:p>
            <a:pPr lvl="0"/>
            <a:r>
              <a:rPr lang="en-US" noProof="0"/>
              <a:t>Click icon to add picture</a:t>
            </a:r>
          </a:p>
        </p:txBody>
      </p:sp>
    </p:spTree>
    <p:extLst>
      <p:ext uri="{BB962C8B-B14F-4D97-AF65-F5344CB8AC3E}">
        <p14:creationId xmlns:p14="http://schemas.microsoft.com/office/powerpoint/2010/main" val="35073623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nd image left">
    <p:spTree>
      <p:nvGrpSpPr>
        <p:cNvPr id="1" name=""/>
        <p:cNvGrpSpPr/>
        <p:nvPr/>
      </p:nvGrpSpPr>
      <p:grpSpPr>
        <a:xfrm>
          <a:off x="0" y="0"/>
          <a:ext cx="0" cy="0"/>
          <a:chOff x="0" y="0"/>
          <a:chExt cx="0" cy="0"/>
        </a:xfrm>
      </p:grpSpPr>
      <p:sp>
        <p:nvSpPr>
          <p:cNvPr id="3" name="Content Placeholder 8">
            <a:extLst>
              <a:ext uri="{FF2B5EF4-FFF2-40B4-BE49-F238E27FC236}">
                <a16:creationId xmlns:a16="http://schemas.microsoft.com/office/drawing/2014/main" id="{E861A11A-927B-1DB4-365F-91A27704FC71}"/>
              </a:ext>
            </a:extLst>
          </p:cNvPr>
          <p:cNvSpPr txBox="1">
            <a:spLocks/>
          </p:cNvSpPr>
          <p:nvPr userDrawn="1"/>
        </p:nvSpPr>
        <p:spPr>
          <a:xfrm>
            <a:off x="418019" y="6367463"/>
            <a:ext cx="264388" cy="228600"/>
          </a:xfrm>
          <a:prstGeom prst="rect">
            <a:avLst/>
          </a:prstGeom>
        </p:spPr>
        <p:txBody>
          <a:bodyPr lIns="0" rIns="0" anchor="ctr"/>
          <a:lstStyle>
            <a:lvl1pPr>
              <a:buFont typeface="Arial" panose="020B0604020202020204" pitchFamily="34" charset="0"/>
              <a:tabLst>
                <a:tab pos="1201738" algn="l"/>
              </a:tabLst>
              <a:defRPr sz="1500">
                <a:solidFill>
                  <a:schemeClr val="tx2"/>
                </a:solidFill>
                <a:latin typeface="CVS Health Sans" panose="020B0504020202020204" pitchFamily="34" charset="0"/>
              </a:defRPr>
            </a:lvl1pPr>
            <a:lvl2pPr marL="200025" indent="-200025" fontAlgn="ctr">
              <a:tabLst>
                <a:tab pos="1201738" algn="l"/>
              </a:tabLst>
              <a:defRPr>
                <a:solidFill>
                  <a:schemeClr val="tx1"/>
                </a:solidFill>
                <a:latin typeface="CVS Health Sans" panose="020B0504020202020204" pitchFamily="34" charset="0"/>
              </a:defRPr>
            </a:lvl2pPr>
            <a:lvl3pPr marL="398463" indent="-200025" fontAlgn="ctr">
              <a:tabLst>
                <a:tab pos="1201738" algn="l"/>
              </a:tabLst>
              <a:defRPr>
                <a:solidFill>
                  <a:schemeClr val="tx1"/>
                </a:solidFill>
                <a:latin typeface="CVS Health Sans" panose="020B0504020202020204" pitchFamily="34" charset="0"/>
              </a:defRPr>
            </a:lvl3pPr>
            <a:lvl4pPr marL="622300" indent="-200025" fontAlgn="ctr">
              <a:tabLst>
                <a:tab pos="1201738" algn="l"/>
              </a:tabLst>
              <a:defRPr>
                <a:solidFill>
                  <a:schemeClr val="tx1"/>
                </a:solidFill>
                <a:latin typeface="CVS Health Sans" panose="020B0504020202020204" pitchFamily="34" charset="0"/>
              </a:defRPr>
            </a:lvl4pPr>
            <a:lvl5pPr marL="806450" indent="-182563" fontAlgn="ctr">
              <a:tabLst>
                <a:tab pos="1201738" algn="l"/>
              </a:tabLst>
              <a:defRPr>
                <a:solidFill>
                  <a:schemeClr val="tx1"/>
                </a:solidFill>
                <a:latin typeface="CVS Health Sans" panose="020B0504020202020204" pitchFamily="34" charset="0"/>
              </a:defRPr>
            </a:lvl5pPr>
            <a:lvl6pPr marL="1263650" indent="-182563" fontAlgn="ctr">
              <a:spcBef>
                <a:spcPct val="0"/>
              </a:spcBef>
              <a:spcAft>
                <a:spcPct val="0"/>
              </a:spcAft>
              <a:tabLst>
                <a:tab pos="1201738" algn="l"/>
              </a:tabLst>
              <a:defRPr>
                <a:solidFill>
                  <a:schemeClr val="tx1"/>
                </a:solidFill>
                <a:latin typeface="CVS Health Sans" panose="020B0504020202020204" pitchFamily="34" charset="0"/>
              </a:defRPr>
            </a:lvl6pPr>
            <a:lvl7pPr marL="1720850" indent="-182563" fontAlgn="ctr">
              <a:spcBef>
                <a:spcPct val="0"/>
              </a:spcBef>
              <a:spcAft>
                <a:spcPct val="0"/>
              </a:spcAft>
              <a:tabLst>
                <a:tab pos="1201738" algn="l"/>
              </a:tabLst>
              <a:defRPr>
                <a:solidFill>
                  <a:schemeClr val="tx1"/>
                </a:solidFill>
                <a:latin typeface="CVS Health Sans" panose="020B0504020202020204" pitchFamily="34" charset="0"/>
              </a:defRPr>
            </a:lvl7pPr>
            <a:lvl8pPr marL="2178050" indent="-182563" fontAlgn="ctr">
              <a:spcBef>
                <a:spcPct val="0"/>
              </a:spcBef>
              <a:spcAft>
                <a:spcPct val="0"/>
              </a:spcAft>
              <a:tabLst>
                <a:tab pos="1201738" algn="l"/>
              </a:tabLst>
              <a:defRPr>
                <a:solidFill>
                  <a:schemeClr val="tx1"/>
                </a:solidFill>
                <a:latin typeface="CVS Health Sans" panose="020B0504020202020204" pitchFamily="34" charset="0"/>
              </a:defRPr>
            </a:lvl8pPr>
            <a:lvl9pPr marL="2635250" indent="-182563" fontAlgn="ctr">
              <a:spcBef>
                <a:spcPct val="0"/>
              </a:spcBef>
              <a:spcAft>
                <a:spcPct val="0"/>
              </a:spcAft>
              <a:tabLst>
                <a:tab pos="1201738" algn="l"/>
              </a:tabLst>
              <a:defRPr>
                <a:solidFill>
                  <a:schemeClr val="tx1"/>
                </a:solidFill>
                <a:latin typeface="CVS Health Sans" panose="020B0504020202020204" pitchFamily="34" charset="0"/>
              </a:defRPr>
            </a:lvl9pPr>
          </a:lstStyle>
          <a:p>
            <a:pPr eaLnBrk="1" hangingPunct="1">
              <a:spcBef>
                <a:spcPts val="450"/>
              </a:spcBef>
              <a:buFontTx/>
              <a:buNone/>
              <a:defRPr/>
            </a:pPr>
            <a:fld id="{6E206CD6-B7FF-3E41-8930-A09DD0474F37}" type="slidenum">
              <a:rPr lang="en-US" altLang="en-US" sz="750" smtClean="0">
                <a:latin typeface="CVS Health Sans Medium" panose="020B0504020202020204" pitchFamily="34" charset="0"/>
                <a:ea typeface="Open Sans" panose="020B0306030504020204" pitchFamily="34" charset="0"/>
                <a:cs typeface="Arial" panose="020B0604020202020204" pitchFamily="34" charset="0"/>
              </a:rPr>
              <a:pPr eaLnBrk="1" hangingPunct="1">
                <a:spcBef>
                  <a:spcPts val="450"/>
                </a:spcBef>
                <a:buFontTx/>
                <a:buNone/>
                <a:defRPr/>
              </a:pPr>
              <a:t>‹#›</a:t>
            </a:fld>
            <a:endParaRPr lang="en-US" altLang="en-US" sz="750">
              <a:latin typeface="CVS Health Sans Medium" panose="020B0504020202020204" pitchFamily="34" charset="0"/>
              <a:ea typeface="Open Sans" panose="020B0306030504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7D0F200-3796-30D1-45DE-057AE1777F7F}"/>
              </a:ext>
            </a:extLst>
          </p:cNvPr>
          <p:cNvSpPr txBox="1">
            <a:spLocks noChangeArrowheads="1"/>
          </p:cNvSpPr>
          <p:nvPr userDrawn="1"/>
        </p:nvSpPr>
        <p:spPr bwMode="auto">
          <a:xfrm>
            <a:off x="644297" y="6456106"/>
            <a:ext cx="6036850" cy="92333"/>
          </a:xfrm>
          <a:prstGeom prst="rect">
            <a:avLst/>
          </a:prstGeom>
          <a:noFill/>
          <a:ln>
            <a:noFill/>
          </a:ln>
        </p:spPr>
        <p:txBody>
          <a:bodyPr lIns="0" tIns="0" rIns="0" bIns="0" anchor="b">
            <a:spAutoFit/>
          </a:bodyPr>
          <a:lstStyle>
            <a:lvl1pPr>
              <a:buFont typeface="Arial" panose="020B0604020202020204" pitchFamily="34" charset="0"/>
              <a:defRPr sz="1500">
                <a:solidFill>
                  <a:schemeClr val="tx2"/>
                </a:solidFill>
                <a:latin typeface="CVS Health Sans" panose="020B0504020202020204" pitchFamily="34" charset="0"/>
              </a:defRPr>
            </a:lvl1pPr>
            <a:lvl2pPr marL="742950" indent="-285750" fontAlgn="ctr">
              <a:defRPr>
                <a:solidFill>
                  <a:schemeClr val="tx1"/>
                </a:solidFill>
                <a:latin typeface="CVS Health Sans" panose="020B0504020202020204" pitchFamily="34" charset="0"/>
              </a:defRPr>
            </a:lvl2pPr>
            <a:lvl3pPr marL="1143000" indent="-228600" fontAlgn="ctr">
              <a:defRPr>
                <a:solidFill>
                  <a:schemeClr val="tx1"/>
                </a:solidFill>
                <a:latin typeface="CVS Health Sans" panose="020B0504020202020204" pitchFamily="34" charset="0"/>
              </a:defRPr>
            </a:lvl3pPr>
            <a:lvl4pPr marL="1600200" indent="-228600" fontAlgn="ctr">
              <a:defRPr>
                <a:solidFill>
                  <a:schemeClr val="tx1"/>
                </a:solidFill>
                <a:latin typeface="CVS Health Sans" panose="020B0504020202020204" pitchFamily="34" charset="0"/>
              </a:defRPr>
            </a:lvl4pPr>
            <a:lvl5pPr marL="2057400" indent="-228600" fontAlgn="ctr">
              <a:defRPr>
                <a:solidFill>
                  <a:schemeClr val="tx1"/>
                </a:solidFill>
                <a:latin typeface="CVS Health Sans" panose="020B0504020202020204" pitchFamily="34" charset="0"/>
              </a:defRPr>
            </a:lvl5pPr>
            <a:lvl6pPr marL="2514600" indent="-228600" fontAlgn="ctr">
              <a:spcBef>
                <a:spcPct val="0"/>
              </a:spcBef>
              <a:spcAft>
                <a:spcPct val="0"/>
              </a:spcAft>
              <a:defRPr>
                <a:solidFill>
                  <a:schemeClr val="tx1"/>
                </a:solidFill>
                <a:latin typeface="CVS Health Sans" panose="020B0504020202020204" pitchFamily="34" charset="0"/>
              </a:defRPr>
            </a:lvl6pPr>
            <a:lvl7pPr marL="2971800" indent="-228600" fontAlgn="ctr">
              <a:spcBef>
                <a:spcPct val="0"/>
              </a:spcBef>
              <a:spcAft>
                <a:spcPct val="0"/>
              </a:spcAft>
              <a:defRPr>
                <a:solidFill>
                  <a:schemeClr val="tx1"/>
                </a:solidFill>
                <a:latin typeface="CVS Health Sans" panose="020B0504020202020204" pitchFamily="34" charset="0"/>
              </a:defRPr>
            </a:lvl7pPr>
            <a:lvl8pPr marL="3429000" indent="-228600" fontAlgn="ctr">
              <a:spcBef>
                <a:spcPct val="0"/>
              </a:spcBef>
              <a:spcAft>
                <a:spcPct val="0"/>
              </a:spcAft>
              <a:defRPr>
                <a:solidFill>
                  <a:schemeClr val="tx1"/>
                </a:solidFill>
                <a:latin typeface="CVS Health Sans" panose="020B0504020202020204" pitchFamily="34" charset="0"/>
              </a:defRPr>
            </a:lvl8pPr>
            <a:lvl9pPr marL="3886200" indent="-228600" fontAlgn="ctr">
              <a:spcBef>
                <a:spcPct val="0"/>
              </a:spcBef>
              <a:spcAft>
                <a:spcPct val="0"/>
              </a:spcAft>
              <a:defRPr>
                <a:solidFill>
                  <a:schemeClr val="tx1"/>
                </a:solidFill>
                <a:latin typeface="CVS Health Sans" panose="020B0504020202020204" pitchFamily="34" charset="0"/>
              </a:defRPr>
            </a:lvl9pPr>
          </a:lstStyle>
          <a:p>
            <a:pPr eaLnBrk="1" hangingPunct="1">
              <a:defRPr/>
            </a:pPr>
            <a:r>
              <a:rPr lang="en-US" altLang="en-US" sz="600"/>
              <a:t>©2022 Aetna Inc.</a:t>
            </a:r>
          </a:p>
        </p:txBody>
      </p:sp>
      <p:sp>
        <p:nvSpPr>
          <p:cNvPr id="2" name="Title 1"/>
          <p:cNvSpPr>
            <a:spLocks noGrp="1"/>
          </p:cNvSpPr>
          <p:nvPr>
            <p:ph type="title"/>
          </p:nvPr>
        </p:nvSpPr>
        <p:spPr>
          <a:xfrm>
            <a:off x="5050192" y="530351"/>
            <a:ext cx="3663126" cy="713232"/>
          </a:xfrm>
        </p:spPr>
        <p:txBody>
          <a:bodyPr/>
          <a:lstStyle>
            <a:lvl1pPr>
              <a:defRPr>
                <a:solidFill>
                  <a:schemeClr val="tx2"/>
                </a:solidFill>
              </a:defRPr>
            </a:lvl1pPr>
          </a:lstStyle>
          <a:p>
            <a:r>
              <a:rPr lang="en-US"/>
              <a:t>Click to edit Master title style</a:t>
            </a:r>
            <a:endParaRPr lang="en-US" dirty="0"/>
          </a:p>
        </p:txBody>
      </p:sp>
      <p:sp>
        <p:nvSpPr>
          <p:cNvPr id="6" name="Content Placeholder 2"/>
          <p:cNvSpPr>
            <a:spLocks noGrp="1"/>
          </p:cNvSpPr>
          <p:nvPr>
            <p:ph idx="1"/>
          </p:nvPr>
        </p:nvSpPr>
        <p:spPr bwMode="gray">
          <a:xfrm>
            <a:off x="5055520" y="1765300"/>
            <a:ext cx="3663126" cy="3977640"/>
          </a:xfrm>
        </p:spPr>
        <p:txBody>
          <a:bodyPr/>
          <a:lstStyle>
            <a:lvl1pPr>
              <a:buClrTx/>
              <a:defRPr cap="none" baseline="0">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vl6pPr>
              <a:buClrTx/>
              <a:defRPr/>
            </a:lvl6pPr>
            <a:lvl7pPr>
              <a:buClrTx/>
              <a:defRPr/>
            </a:lvl7pPr>
            <a:lvl8pPr>
              <a:buClrTx/>
              <a:defRPr/>
            </a:lvl8pPr>
            <a:lvl9pPr>
              <a:buClrTx/>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6"/>
          <p:cNvSpPr>
            <a:spLocks noGrp="1"/>
          </p:cNvSpPr>
          <p:nvPr>
            <p:ph type="pic" sz="quarter" idx="16"/>
          </p:nvPr>
        </p:nvSpPr>
        <p:spPr>
          <a:xfrm>
            <a:off x="1" y="0"/>
            <a:ext cx="4572000" cy="6858000"/>
          </a:xfrm>
          <a:prstGeom prst="rect">
            <a:avLst/>
          </a:prstGeom>
          <a:solidFill>
            <a:schemeClr val="bg1">
              <a:lumMod val="85000"/>
            </a:schemeClr>
          </a:solidFill>
        </p:spPr>
        <p:txBody>
          <a:bodyPr anchor="ctr"/>
          <a:lstStyle>
            <a:lvl1pPr algn="ctr">
              <a:spcBef>
                <a:spcPts val="0"/>
              </a:spcBef>
              <a:spcAft>
                <a:spcPts val="0"/>
              </a:spcAft>
              <a:defRPr sz="4951" b="1">
                <a:solidFill>
                  <a:schemeClr val="bg2"/>
                </a:solidFill>
              </a:defRPr>
            </a:lvl1pPr>
          </a:lstStyle>
          <a:p>
            <a:pPr lvl="0"/>
            <a:r>
              <a:rPr lang="en-US" noProof="0"/>
              <a:t>Click icon to add picture</a:t>
            </a:r>
          </a:p>
        </p:txBody>
      </p:sp>
    </p:spTree>
    <p:extLst>
      <p:ext uri="{BB962C8B-B14F-4D97-AF65-F5344CB8AC3E}">
        <p14:creationId xmlns:p14="http://schemas.microsoft.com/office/powerpoint/2010/main" val="35898152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nd Infographic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7F63CF-D45F-44D6-989C-4047259691BE}"/>
              </a:ext>
            </a:extLst>
          </p:cNvPr>
          <p:cNvSpPr/>
          <p:nvPr userDrawn="1"/>
        </p:nvSpPr>
        <p:spPr>
          <a:xfrm>
            <a:off x="457200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pic>
        <p:nvPicPr>
          <p:cNvPr id="4" name="Graphic 4" descr="Aetna logo in white">
            <a:extLst>
              <a:ext uri="{FF2B5EF4-FFF2-40B4-BE49-F238E27FC236}">
                <a16:creationId xmlns:a16="http://schemas.microsoft.com/office/drawing/2014/main" id="{34AC52E8-7EA2-57F8-6352-62D46A66E45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16185" y="6353175"/>
            <a:ext cx="699079"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8447" y="530351"/>
            <a:ext cx="3663126" cy="713232"/>
          </a:xfrm>
        </p:spPr>
        <p:txBody>
          <a:bodyPr/>
          <a:lstStyle>
            <a:lvl1pPr>
              <a:defRPr>
                <a:solidFill>
                  <a:schemeClr val="tx2"/>
                </a:solidFill>
              </a:defRPr>
            </a:lvl1pPr>
          </a:lstStyle>
          <a:p>
            <a:r>
              <a:rPr lang="en-US"/>
              <a:t>Click to edit Master title style</a:t>
            </a:r>
            <a:endParaRPr lang="en-US" dirty="0"/>
          </a:p>
        </p:txBody>
      </p:sp>
      <p:sp>
        <p:nvSpPr>
          <p:cNvPr id="6" name="Content Placeholder 2"/>
          <p:cNvSpPr>
            <a:spLocks noGrp="1"/>
          </p:cNvSpPr>
          <p:nvPr>
            <p:ph idx="1"/>
          </p:nvPr>
        </p:nvSpPr>
        <p:spPr bwMode="gray">
          <a:xfrm>
            <a:off x="418447" y="1767532"/>
            <a:ext cx="3663126"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6217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nd Infographic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5316E7-C31C-6F1E-4FF1-8CF1EA1240A6}"/>
              </a:ext>
            </a:extLst>
          </p:cNvPr>
          <p:cNvSpPr/>
          <p:nvPr userDrawn="1"/>
        </p:nvSpPr>
        <p:spPr>
          <a:xfrm>
            <a:off x="1" y="0"/>
            <a:ext cx="4572000" cy="6858000"/>
          </a:xfrm>
          <a:prstGeom prst="rect">
            <a:avLst/>
          </a:prstGeom>
          <a:gradFill>
            <a:gsLst>
              <a:gs pos="0">
                <a:schemeClr val="accent2"/>
              </a:gs>
              <a:gs pos="75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sp>
        <p:nvSpPr>
          <p:cNvPr id="4" name="Content Placeholder 8">
            <a:extLst>
              <a:ext uri="{FF2B5EF4-FFF2-40B4-BE49-F238E27FC236}">
                <a16:creationId xmlns:a16="http://schemas.microsoft.com/office/drawing/2014/main" id="{525F1BBE-6644-821F-212F-998D7B4FB584}"/>
              </a:ext>
            </a:extLst>
          </p:cNvPr>
          <p:cNvSpPr txBox="1">
            <a:spLocks/>
          </p:cNvSpPr>
          <p:nvPr userDrawn="1"/>
        </p:nvSpPr>
        <p:spPr>
          <a:xfrm>
            <a:off x="418019" y="6367463"/>
            <a:ext cx="264388" cy="228600"/>
          </a:xfrm>
          <a:prstGeom prst="rect">
            <a:avLst/>
          </a:prstGeom>
        </p:spPr>
        <p:txBody>
          <a:bodyPr lIns="0" rIns="0" anchor="ctr"/>
          <a:lstStyle>
            <a:lvl1pPr>
              <a:buFont typeface="Arial" panose="020B0604020202020204" pitchFamily="34" charset="0"/>
              <a:tabLst>
                <a:tab pos="1201738" algn="l"/>
              </a:tabLst>
              <a:defRPr sz="1500">
                <a:solidFill>
                  <a:schemeClr val="tx2"/>
                </a:solidFill>
                <a:latin typeface="CVS Health Sans" panose="020B0504020202020204" pitchFamily="34" charset="0"/>
              </a:defRPr>
            </a:lvl1pPr>
            <a:lvl2pPr marL="200025" indent="-200025" fontAlgn="ctr">
              <a:tabLst>
                <a:tab pos="1201738" algn="l"/>
              </a:tabLst>
              <a:defRPr>
                <a:solidFill>
                  <a:schemeClr val="tx1"/>
                </a:solidFill>
                <a:latin typeface="CVS Health Sans" panose="020B0504020202020204" pitchFamily="34" charset="0"/>
              </a:defRPr>
            </a:lvl2pPr>
            <a:lvl3pPr marL="398463" indent="-200025" fontAlgn="ctr">
              <a:tabLst>
                <a:tab pos="1201738" algn="l"/>
              </a:tabLst>
              <a:defRPr>
                <a:solidFill>
                  <a:schemeClr val="tx1"/>
                </a:solidFill>
                <a:latin typeface="CVS Health Sans" panose="020B0504020202020204" pitchFamily="34" charset="0"/>
              </a:defRPr>
            </a:lvl3pPr>
            <a:lvl4pPr marL="622300" indent="-200025" fontAlgn="ctr">
              <a:tabLst>
                <a:tab pos="1201738" algn="l"/>
              </a:tabLst>
              <a:defRPr>
                <a:solidFill>
                  <a:schemeClr val="tx1"/>
                </a:solidFill>
                <a:latin typeface="CVS Health Sans" panose="020B0504020202020204" pitchFamily="34" charset="0"/>
              </a:defRPr>
            </a:lvl4pPr>
            <a:lvl5pPr marL="806450" indent="-182563" fontAlgn="ctr">
              <a:tabLst>
                <a:tab pos="1201738" algn="l"/>
              </a:tabLst>
              <a:defRPr>
                <a:solidFill>
                  <a:schemeClr val="tx1"/>
                </a:solidFill>
                <a:latin typeface="CVS Health Sans" panose="020B0504020202020204" pitchFamily="34" charset="0"/>
              </a:defRPr>
            </a:lvl5pPr>
            <a:lvl6pPr marL="1263650" indent="-182563" fontAlgn="ctr">
              <a:spcBef>
                <a:spcPct val="0"/>
              </a:spcBef>
              <a:spcAft>
                <a:spcPct val="0"/>
              </a:spcAft>
              <a:tabLst>
                <a:tab pos="1201738" algn="l"/>
              </a:tabLst>
              <a:defRPr>
                <a:solidFill>
                  <a:schemeClr val="tx1"/>
                </a:solidFill>
                <a:latin typeface="CVS Health Sans" panose="020B0504020202020204" pitchFamily="34" charset="0"/>
              </a:defRPr>
            </a:lvl6pPr>
            <a:lvl7pPr marL="1720850" indent="-182563" fontAlgn="ctr">
              <a:spcBef>
                <a:spcPct val="0"/>
              </a:spcBef>
              <a:spcAft>
                <a:spcPct val="0"/>
              </a:spcAft>
              <a:tabLst>
                <a:tab pos="1201738" algn="l"/>
              </a:tabLst>
              <a:defRPr>
                <a:solidFill>
                  <a:schemeClr val="tx1"/>
                </a:solidFill>
                <a:latin typeface="CVS Health Sans" panose="020B0504020202020204" pitchFamily="34" charset="0"/>
              </a:defRPr>
            </a:lvl7pPr>
            <a:lvl8pPr marL="2178050" indent="-182563" fontAlgn="ctr">
              <a:spcBef>
                <a:spcPct val="0"/>
              </a:spcBef>
              <a:spcAft>
                <a:spcPct val="0"/>
              </a:spcAft>
              <a:tabLst>
                <a:tab pos="1201738" algn="l"/>
              </a:tabLst>
              <a:defRPr>
                <a:solidFill>
                  <a:schemeClr val="tx1"/>
                </a:solidFill>
                <a:latin typeface="CVS Health Sans" panose="020B0504020202020204" pitchFamily="34" charset="0"/>
              </a:defRPr>
            </a:lvl8pPr>
            <a:lvl9pPr marL="2635250" indent="-182563" fontAlgn="ctr">
              <a:spcBef>
                <a:spcPct val="0"/>
              </a:spcBef>
              <a:spcAft>
                <a:spcPct val="0"/>
              </a:spcAft>
              <a:tabLst>
                <a:tab pos="1201738" algn="l"/>
              </a:tabLst>
              <a:defRPr>
                <a:solidFill>
                  <a:schemeClr val="tx1"/>
                </a:solidFill>
                <a:latin typeface="CVS Health Sans" panose="020B0504020202020204" pitchFamily="34" charset="0"/>
              </a:defRPr>
            </a:lvl9pPr>
          </a:lstStyle>
          <a:p>
            <a:pPr eaLnBrk="1" hangingPunct="1">
              <a:spcBef>
                <a:spcPts val="450"/>
              </a:spcBef>
              <a:buFontTx/>
              <a:buNone/>
              <a:defRPr/>
            </a:pPr>
            <a:fld id="{0677A002-CECA-4043-B356-FB4EEA3BE27E}" type="slidenum">
              <a:rPr lang="en-US" altLang="en-US" sz="750" smtClean="0">
                <a:solidFill>
                  <a:schemeClr val="bg1"/>
                </a:solidFill>
                <a:latin typeface="CVS Health Sans Medium" panose="020B0504020202020204" pitchFamily="34" charset="0"/>
                <a:ea typeface="Open Sans" panose="020B0306030504020204" pitchFamily="34" charset="0"/>
                <a:cs typeface="Arial" panose="020B0604020202020204" pitchFamily="34" charset="0"/>
              </a:rPr>
              <a:pPr eaLnBrk="1" hangingPunct="1">
                <a:spcBef>
                  <a:spcPts val="450"/>
                </a:spcBef>
                <a:buFontTx/>
                <a:buNone/>
                <a:defRPr/>
              </a:pPr>
              <a:t>‹#›</a:t>
            </a:fld>
            <a:endParaRPr lang="en-US" altLang="en-US" sz="750">
              <a:solidFill>
                <a:schemeClr val="bg1"/>
              </a:solidFill>
              <a:latin typeface="CVS Health Sans Medium" panose="020B0504020202020204" pitchFamily="34" charset="0"/>
              <a:ea typeface="Open Sans" panose="020B0306030504020204" pitchFamily="34" charset="0"/>
              <a:cs typeface="Arial" panose="020B0604020202020204" pitchFamily="34" charset="0"/>
            </a:endParaRPr>
          </a:p>
        </p:txBody>
      </p:sp>
      <p:sp>
        <p:nvSpPr>
          <p:cNvPr id="5" name="TextBox 5">
            <a:extLst>
              <a:ext uri="{FF2B5EF4-FFF2-40B4-BE49-F238E27FC236}">
                <a16:creationId xmlns:a16="http://schemas.microsoft.com/office/drawing/2014/main" id="{5F6C9910-5EAC-456E-DB91-AC4DBD65F7E1}"/>
              </a:ext>
            </a:extLst>
          </p:cNvPr>
          <p:cNvSpPr txBox="1">
            <a:spLocks noChangeArrowheads="1"/>
          </p:cNvSpPr>
          <p:nvPr userDrawn="1"/>
        </p:nvSpPr>
        <p:spPr bwMode="auto">
          <a:xfrm>
            <a:off x="644297" y="6456106"/>
            <a:ext cx="6036850" cy="92333"/>
          </a:xfrm>
          <a:prstGeom prst="rect">
            <a:avLst/>
          </a:prstGeom>
          <a:noFill/>
          <a:ln>
            <a:noFill/>
          </a:ln>
        </p:spPr>
        <p:txBody>
          <a:bodyPr lIns="0" tIns="0" rIns="0" bIns="0" anchor="b">
            <a:spAutoFit/>
          </a:bodyPr>
          <a:lstStyle>
            <a:lvl1pPr>
              <a:buFont typeface="Arial" panose="020B0604020202020204" pitchFamily="34" charset="0"/>
              <a:defRPr sz="1500">
                <a:solidFill>
                  <a:schemeClr val="tx2"/>
                </a:solidFill>
                <a:latin typeface="CVS Health Sans" panose="020B0504020202020204" pitchFamily="34" charset="0"/>
              </a:defRPr>
            </a:lvl1pPr>
            <a:lvl2pPr marL="742950" indent="-285750" fontAlgn="ctr">
              <a:defRPr>
                <a:solidFill>
                  <a:schemeClr val="tx1"/>
                </a:solidFill>
                <a:latin typeface="CVS Health Sans" panose="020B0504020202020204" pitchFamily="34" charset="0"/>
              </a:defRPr>
            </a:lvl2pPr>
            <a:lvl3pPr marL="1143000" indent="-228600" fontAlgn="ctr">
              <a:defRPr>
                <a:solidFill>
                  <a:schemeClr val="tx1"/>
                </a:solidFill>
                <a:latin typeface="CVS Health Sans" panose="020B0504020202020204" pitchFamily="34" charset="0"/>
              </a:defRPr>
            </a:lvl3pPr>
            <a:lvl4pPr marL="1600200" indent="-228600" fontAlgn="ctr">
              <a:defRPr>
                <a:solidFill>
                  <a:schemeClr val="tx1"/>
                </a:solidFill>
                <a:latin typeface="CVS Health Sans" panose="020B0504020202020204" pitchFamily="34" charset="0"/>
              </a:defRPr>
            </a:lvl4pPr>
            <a:lvl5pPr marL="2057400" indent="-228600" fontAlgn="ctr">
              <a:defRPr>
                <a:solidFill>
                  <a:schemeClr val="tx1"/>
                </a:solidFill>
                <a:latin typeface="CVS Health Sans" panose="020B0504020202020204" pitchFamily="34" charset="0"/>
              </a:defRPr>
            </a:lvl5pPr>
            <a:lvl6pPr marL="2514600" indent="-228600" fontAlgn="ctr">
              <a:spcBef>
                <a:spcPct val="0"/>
              </a:spcBef>
              <a:spcAft>
                <a:spcPct val="0"/>
              </a:spcAft>
              <a:defRPr>
                <a:solidFill>
                  <a:schemeClr val="tx1"/>
                </a:solidFill>
                <a:latin typeface="CVS Health Sans" panose="020B0504020202020204" pitchFamily="34" charset="0"/>
              </a:defRPr>
            </a:lvl6pPr>
            <a:lvl7pPr marL="2971800" indent="-228600" fontAlgn="ctr">
              <a:spcBef>
                <a:spcPct val="0"/>
              </a:spcBef>
              <a:spcAft>
                <a:spcPct val="0"/>
              </a:spcAft>
              <a:defRPr>
                <a:solidFill>
                  <a:schemeClr val="tx1"/>
                </a:solidFill>
                <a:latin typeface="CVS Health Sans" panose="020B0504020202020204" pitchFamily="34" charset="0"/>
              </a:defRPr>
            </a:lvl7pPr>
            <a:lvl8pPr marL="3429000" indent="-228600" fontAlgn="ctr">
              <a:spcBef>
                <a:spcPct val="0"/>
              </a:spcBef>
              <a:spcAft>
                <a:spcPct val="0"/>
              </a:spcAft>
              <a:defRPr>
                <a:solidFill>
                  <a:schemeClr val="tx1"/>
                </a:solidFill>
                <a:latin typeface="CVS Health Sans" panose="020B0504020202020204" pitchFamily="34" charset="0"/>
              </a:defRPr>
            </a:lvl8pPr>
            <a:lvl9pPr marL="3886200" indent="-228600" fontAlgn="ctr">
              <a:spcBef>
                <a:spcPct val="0"/>
              </a:spcBef>
              <a:spcAft>
                <a:spcPct val="0"/>
              </a:spcAft>
              <a:defRPr>
                <a:solidFill>
                  <a:schemeClr val="tx1"/>
                </a:solidFill>
                <a:latin typeface="CVS Health Sans" panose="020B0504020202020204" pitchFamily="34" charset="0"/>
              </a:defRPr>
            </a:lvl9pPr>
          </a:lstStyle>
          <a:p>
            <a:pPr eaLnBrk="1" hangingPunct="1">
              <a:defRPr/>
            </a:pPr>
            <a:r>
              <a:rPr lang="en-US" altLang="en-US" sz="600">
                <a:solidFill>
                  <a:schemeClr val="bg1"/>
                </a:solidFill>
              </a:rPr>
              <a:t>©2024 Aetna Inc.</a:t>
            </a:r>
          </a:p>
        </p:txBody>
      </p:sp>
      <p:sp>
        <p:nvSpPr>
          <p:cNvPr id="2" name="Title 1"/>
          <p:cNvSpPr>
            <a:spLocks noGrp="1"/>
          </p:cNvSpPr>
          <p:nvPr>
            <p:ph type="title"/>
          </p:nvPr>
        </p:nvSpPr>
        <p:spPr>
          <a:xfrm>
            <a:off x="5050192" y="530351"/>
            <a:ext cx="3663126" cy="713232"/>
          </a:xfrm>
        </p:spPr>
        <p:txBody>
          <a:bodyPr/>
          <a:lstStyle>
            <a:lvl1pPr>
              <a:defRPr>
                <a:solidFill>
                  <a:schemeClr val="tx2"/>
                </a:solidFill>
              </a:defRPr>
            </a:lvl1pPr>
          </a:lstStyle>
          <a:p>
            <a:r>
              <a:rPr lang="en-US"/>
              <a:t>Click to edit Master title style</a:t>
            </a:r>
            <a:endParaRPr lang="en-US" dirty="0"/>
          </a:p>
        </p:txBody>
      </p:sp>
      <p:sp>
        <p:nvSpPr>
          <p:cNvPr id="6" name="Content Placeholder 2"/>
          <p:cNvSpPr>
            <a:spLocks noGrp="1"/>
          </p:cNvSpPr>
          <p:nvPr>
            <p:ph idx="1"/>
          </p:nvPr>
        </p:nvSpPr>
        <p:spPr bwMode="gray">
          <a:xfrm>
            <a:off x="5055520" y="1765300"/>
            <a:ext cx="3663126"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175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nd Infographic Righ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4C1CFB-4E84-180A-ABCF-1B575D062598}"/>
              </a:ext>
            </a:extLst>
          </p:cNvPr>
          <p:cNvSpPr/>
          <p:nvPr userDrawn="1"/>
        </p:nvSpPr>
        <p:spPr>
          <a:xfrm>
            <a:off x="4572000" y="0"/>
            <a:ext cx="4572000"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pic>
        <p:nvPicPr>
          <p:cNvPr id="5" name="Graphic 4" descr="Aetna logo">
            <a:extLst>
              <a:ext uri="{FF2B5EF4-FFF2-40B4-BE49-F238E27FC236}">
                <a16:creationId xmlns:a16="http://schemas.microsoft.com/office/drawing/2014/main" id="{9CC698F8-D41E-3379-6472-19725ACDDF1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16185" y="6353175"/>
            <a:ext cx="699079"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18447" y="530351"/>
            <a:ext cx="3663126" cy="713232"/>
          </a:xfrm>
        </p:spPr>
        <p:txBody>
          <a:bodyPr/>
          <a:lstStyle>
            <a:lvl1pPr>
              <a:defRPr>
                <a:solidFill>
                  <a:schemeClr val="tx2"/>
                </a:solidFill>
              </a:defRPr>
            </a:lvl1pPr>
          </a:lstStyle>
          <a:p>
            <a:r>
              <a:rPr lang="en-US"/>
              <a:t>Click to edit Master title style</a:t>
            </a:r>
            <a:endParaRPr lang="en-US" dirty="0"/>
          </a:p>
        </p:txBody>
      </p:sp>
      <p:sp>
        <p:nvSpPr>
          <p:cNvPr id="4" name="Content Placeholder 2"/>
          <p:cNvSpPr>
            <a:spLocks noGrp="1"/>
          </p:cNvSpPr>
          <p:nvPr>
            <p:ph idx="1"/>
          </p:nvPr>
        </p:nvSpPr>
        <p:spPr bwMode="gray">
          <a:xfrm>
            <a:off x="418447" y="1767532"/>
            <a:ext cx="3663126"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4296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nd image lef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7CFE18-869D-8EAE-79A9-61CCB8F695DA}"/>
              </a:ext>
            </a:extLst>
          </p:cNvPr>
          <p:cNvSpPr/>
          <p:nvPr userDrawn="1"/>
        </p:nvSpPr>
        <p:spPr>
          <a:xfrm>
            <a:off x="1" y="0"/>
            <a:ext cx="4572000"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sp>
        <p:nvSpPr>
          <p:cNvPr id="5" name="Content Placeholder 8">
            <a:extLst>
              <a:ext uri="{FF2B5EF4-FFF2-40B4-BE49-F238E27FC236}">
                <a16:creationId xmlns:a16="http://schemas.microsoft.com/office/drawing/2014/main" id="{EBD08FD2-DA38-84BB-93B2-223FD991FA25}"/>
              </a:ext>
            </a:extLst>
          </p:cNvPr>
          <p:cNvSpPr txBox="1">
            <a:spLocks/>
          </p:cNvSpPr>
          <p:nvPr userDrawn="1"/>
        </p:nvSpPr>
        <p:spPr>
          <a:xfrm>
            <a:off x="418019" y="6367463"/>
            <a:ext cx="264388" cy="228600"/>
          </a:xfrm>
          <a:prstGeom prst="rect">
            <a:avLst/>
          </a:prstGeom>
        </p:spPr>
        <p:txBody>
          <a:bodyPr lIns="0" rIns="0" anchor="ctr"/>
          <a:lstStyle>
            <a:lvl1pPr>
              <a:buFont typeface="Arial" panose="020B0604020202020204" pitchFamily="34" charset="0"/>
              <a:tabLst>
                <a:tab pos="1201738" algn="l"/>
              </a:tabLst>
              <a:defRPr sz="1500">
                <a:solidFill>
                  <a:schemeClr val="tx2"/>
                </a:solidFill>
                <a:latin typeface="CVS Health Sans" panose="020B0504020202020204" pitchFamily="34" charset="0"/>
              </a:defRPr>
            </a:lvl1pPr>
            <a:lvl2pPr marL="200025" indent="-200025" fontAlgn="ctr">
              <a:tabLst>
                <a:tab pos="1201738" algn="l"/>
              </a:tabLst>
              <a:defRPr>
                <a:solidFill>
                  <a:schemeClr val="tx1"/>
                </a:solidFill>
                <a:latin typeface="CVS Health Sans" panose="020B0504020202020204" pitchFamily="34" charset="0"/>
              </a:defRPr>
            </a:lvl2pPr>
            <a:lvl3pPr marL="398463" indent="-200025" fontAlgn="ctr">
              <a:tabLst>
                <a:tab pos="1201738" algn="l"/>
              </a:tabLst>
              <a:defRPr>
                <a:solidFill>
                  <a:schemeClr val="tx1"/>
                </a:solidFill>
                <a:latin typeface="CVS Health Sans" panose="020B0504020202020204" pitchFamily="34" charset="0"/>
              </a:defRPr>
            </a:lvl3pPr>
            <a:lvl4pPr marL="622300" indent="-200025" fontAlgn="ctr">
              <a:tabLst>
                <a:tab pos="1201738" algn="l"/>
              </a:tabLst>
              <a:defRPr>
                <a:solidFill>
                  <a:schemeClr val="tx1"/>
                </a:solidFill>
                <a:latin typeface="CVS Health Sans" panose="020B0504020202020204" pitchFamily="34" charset="0"/>
              </a:defRPr>
            </a:lvl4pPr>
            <a:lvl5pPr marL="806450" indent="-182563" fontAlgn="ctr">
              <a:tabLst>
                <a:tab pos="1201738" algn="l"/>
              </a:tabLst>
              <a:defRPr>
                <a:solidFill>
                  <a:schemeClr val="tx1"/>
                </a:solidFill>
                <a:latin typeface="CVS Health Sans" panose="020B0504020202020204" pitchFamily="34" charset="0"/>
              </a:defRPr>
            </a:lvl5pPr>
            <a:lvl6pPr marL="1263650" indent="-182563" fontAlgn="ctr">
              <a:spcBef>
                <a:spcPct val="0"/>
              </a:spcBef>
              <a:spcAft>
                <a:spcPct val="0"/>
              </a:spcAft>
              <a:tabLst>
                <a:tab pos="1201738" algn="l"/>
              </a:tabLst>
              <a:defRPr>
                <a:solidFill>
                  <a:schemeClr val="tx1"/>
                </a:solidFill>
                <a:latin typeface="CVS Health Sans" panose="020B0504020202020204" pitchFamily="34" charset="0"/>
              </a:defRPr>
            </a:lvl6pPr>
            <a:lvl7pPr marL="1720850" indent="-182563" fontAlgn="ctr">
              <a:spcBef>
                <a:spcPct val="0"/>
              </a:spcBef>
              <a:spcAft>
                <a:spcPct val="0"/>
              </a:spcAft>
              <a:tabLst>
                <a:tab pos="1201738" algn="l"/>
              </a:tabLst>
              <a:defRPr>
                <a:solidFill>
                  <a:schemeClr val="tx1"/>
                </a:solidFill>
                <a:latin typeface="CVS Health Sans" panose="020B0504020202020204" pitchFamily="34" charset="0"/>
              </a:defRPr>
            </a:lvl7pPr>
            <a:lvl8pPr marL="2178050" indent="-182563" fontAlgn="ctr">
              <a:spcBef>
                <a:spcPct val="0"/>
              </a:spcBef>
              <a:spcAft>
                <a:spcPct val="0"/>
              </a:spcAft>
              <a:tabLst>
                <a:tab pos="1201738" algn="l"/>
              </a:tabLst>
              <a:defRPr>
                <a:solidFill>
                  <a:schemeClr val="tx1"/>
                </a:solidFill>
                <a:latin typeface="CVS Health Sans" panose="020B0504020202020204" pitchFamily="34" charset="0"/>
              </a:defRPr>
            </a:lvl8pPr>
            <a:lvl9pPr marL="2635250" indent="-182563" fontAlgn="ctr">
              <a:spcBef>
                <a:spcPct val="0"/>
              </a:spcBef>
              <a:spcAft>
                <a:spcPct val="0"/>
              </a:spcAft>
              <a:tabLst>
                <a:tab pos="1201738" algn="l"/>
              </a:tabLst>
              <a:defRPr>
                <a:solidFill>
                  <a:schemeClr val="tx1"/>
                </a:solidFill>
                <a:latin typeface="CVS Health Sans" panose="020B0504020202020204" pitchFamily="34" charset="0"/>
              </a:defRPr>
            </a:lvl9pPr>
          </a:lstStyle>
          <a:p>
            <a:pPr eaLnBrk="1" hangingPunct="1">
              <a:spcBef>
                <a:spcPts val="450"/>
              </a:spcBef>
              <a:buFontTx/>
              <a:buNone/>
              <a:defRPr/>
            </a:pPr>
            <a:fld id="{EFAD21AF-E3DF-0943-A029-79CC5D9DF094}" type="slidenum">
              <a:rPr lang="en-US" altLang="en-US" sz="750" smtClean="0">
                <a:latin typeface="CVS Health Sans Medium" panose="020B0504020202020204" pitchFamily="34" charset="0"/>
                <a:ea typeface="Open Sans" panose="020B0306030504020204" pitchFamily="34" charset="0"/>
                <a:cs typeface="Arial" panose="020B0604020202020204" pitchFamily="34" charset="0"/>
              </a:rPr>
              <a:pPr eaLnBrk="1" hangingPunct="1">
                <a:spcBef>
                  <a:spcPts val="450"/>
                </a:spcBef>
                <a:buFontTx/>
                <a:buNone/>
                <a:defRPr/>
              </a:pPr>
              <a:t>‹#›</a:t>
            </a:fld>
            <a:endParaRPr lang="en-US" altLang="en-US" sz="750">
              <a:latin typeface="CVS Health Sans Medium" panose="020B0504020202020204" pitchFamily="34" charset="0"/>
              <a:ea typeface="Open Sans" panose="020B03060305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9F8B01E-6EC4-4F81-F2E1-C0741AD12563}"/>
              </a:ext>
            </a:extLst>
          </p:cNvPr>
          <p:cNvSpPr txBox="1">
            <a:spLocks noChangeArrowheads="1"/>
          </p:cNvSpPr>
          <p:nvPr userDrawn="1"/>
        </p:nvSpPr>
        <p:spPr bwMode="auto">
          <a:xfrm>
            <a:off x="644297" y="6456106"/>
            <a:ext cx="6036850" cy="92333"/>
          </a:xfrm>
          <a:prstGeom prst="rect">
            <a:avLst/>
          </a:prstGeom>
          <a:noFill/>
          <a:ln>
            <a:noFill/>
          </a:ln>
        </p:spPr>
        <p:txBody>
          <a:bodyPr lIns="0" tIns="0" rIns="0" bIns="0" anchor="b">
            <a:spAutoFit/>
          </a:bodyPr>
          <a:lstStyle>
            <a:lvl1pPr>
              <a:buFont typeface="Arial" panose="020B0604020202020204" pitchFamily="34" charset="0"/>
              <a:defRPr sz="1500">
                <a:solidFill>
                  <a:schemeClr val="tx2"/>
                </a:solidFill>
                <a:latin typeface="CVS Health Sans" panose="020B0504020202020204" pitchFamily="34" charset="0"/>
              </a:defRPr>
            </a:lvl1pPr>
            <a:lvl2pPr marL="742950" indent="-285750" fontAlgn="ctr">
              <a:defRPr>
                <a:solidFill>
                  <a:schemeClr val="tx1"/>
                </a:solidFill>
                <a:latin typeface="CVS Health Sans" panose="020B0504020202020204" pitchFamily="34" charset="0"/>
              </a:defRPr>
            </a:lvl2pPr>
            <a:lvl3pPr marL="1143000" indent="-228600" fontAlgn="ctr">
              <a:defRPr>
                <a:solidFill>
                  <a:schemeClr val="tx1"/>
                </a:solidFill>
                <a:latin typeface="CVS Health Sans" panose="020B0504020202020204" pitchFamily="34" charset="0"/>
              </a:defRPr>
            </a:lvl3pPr>
            <a:lvl4pPr marL="1600200" indent="-228600" fontAlgn="ctr">
              <a:defRPr>
                <a:solidFill>
                  <a:schemeClr val="tx1"/>
                </a:solidFill>
                <a:latin typeface="CVS Health Sans" panose="020B0504020202020204" pitchFamily="34" charset="0"/>
              </a:defRPr>
            </a:lvl4pPr>
            <a:lvl5pPr marL="2057400" indent="-228600" fontAlgn="ctr">
              <a:defRPr>
                <a:solidFill>
                  <a:schemeClr val="tx1"/>
                </a:solidFill>
                <a:latin typeface="CVS Health Sans" panose="020B0504020202020204" pitchFamily="34" charset="0"/>
              </a:defRPr>
            </a:lvl5pPr>
            <a:lvl6pPr marL="2514600" indent="-228600" fontAlgn="ctr">
              <a:spcBef>
                <a:spcPct val="0"/>
              </a:spcBef>
              <a:spcAft>
                <a:spcPct val="0"/>
              </a:spcAft>
              <a:defRPr>
                <a:solidFill>
                  <a:schemeClr val="tx1"/>
                </a:solidFill>
                <a:latin typeface="CVS Health Sans" panose="020B0504020202020204" pitchFamily="34" charset="0"/>
              </a:defRPr>
            </a:lvl6pPr>
            <a:lvl7pPr marL="2971800" indent="-228600" fontAlgn="ctr">
              <a:spcBef>
                <a:spcPct val="0"/>
              </a:spcBef>
              <a:spcAft>
                <a:spcPct val="0"/>
              </a:spcAft>
              <a:defRPr>
                <a:solidFill>
                  <a:schemeClr val="tx1"/>
                </a:solidFill>
                <a:latin typeface="CVS Health Sans" panose="020B0504020202020204" pitchFamily="34" charset="0"/>
              </a:defRPr>
            </a:lvl7pPr>
            <a:lvl8pPr marL="3429000" indent="-228600" fontAlgn="ctr">
              <a:spcBef>
                <a:spcPct val="0"/>
              </a:spcBef>
              <a:spcAft>
                <a:spcPct val="0"/>
              </a:spcAft>
              <a:defRPr>
                <a:solidFill>
                  <a:schemeClr val="tx1"/>
                </a:solidFill>
                <a:latin typeface="CVS Health Sans" panose="020B0504020202020204" pitchFamily="34" charset="0"/>
              </a:defRPr>
            </a:lvl8pPr>
            <a:lvl9pPr marL="3886200" indent="-228600" fontAlgn="ctr">
              <a:spcBef>
                <a:spcPct val="0"/>
              </a:spcBef>
              <a:spcAft>
                <a:spcPct val="0"/>
              </a:spcAft>
              <a:defRPr>
                <a:solidFill>
                  <a:schemeClr val="tx1"/>
                </a:solidFill>
                <a:latin typeface="CVS Health Sans" panose="020B0504020202020204" pitchFamily="34" charset="0"/>
              </a:defRPr>
            </a:lvl9pPr>
          </a:lstStyle>
          <a:p>
            <a:pPr eaLnBrk="1" hangingPunct="1">
              <a:defRPr/>
            </a:pPr>
            <a:r>
              <a:rPr lang="en-US" altLang="en-US" sz="600"/>
              <a:t>©2022 Aetna Inc.</a:t>
            </a:r>
          </a:p>
        </p:txBody>
      </p:sp>
      <p:sp>
        <p:nvSpPr>
          <p:cNvPr id="3" name="Title 1"/>
          <p:cNvSpPr>
            <a:spLocks noGrp="1"/>
          </p:cNvSpPr>
          <p:nvPr>
            <p:ph type="title"/>
          </p:nvPr>
        </p:nvSpPr>
        <p:spPr>
          <a:xfrm>
            <a:off x="5050192" y="530351"/>
            <a:ext cx="3663126" cy="713232"/>
          </a:xfrm>
        </p:spPr>
        <p:txBody>
          <a:bodyPr/>
          <a:lstStyle>
            <a:lvl1pPr>
              <a:defRPr>
                <a:solidFill>
                  <a:schemeClr val="tx2"/>
                </a:solidFill>
              </a:defRPr>
            </a:lvl1pPr>
          </a:lstStyle>
          <a:p>
            <a:r>
              <a:rPr lang="en-US"/>
              <a:t>Click to edit Master title style</a:t>
            </a:r>
            <a:endParaRPr lang="en-US" dirty="0"/>
          </a:p>
        </p:txBody>
      </p:sp>
      <p:sp>
        <p:nvSpPr>
          <p:cNvPr id="4" name="Content Placeholder 2"/>
          <p:cNvSpPr>
            <a:spLocks noGrp="1"/>
          </p:cNvSpPr>
          <p:nvPr>
            <p:ph idx="1"/>
          </p:nvPr>
        </p:nvSpPr>
        <p:spPr bwMode="gray">
          <a:xfrm>
            <a:off x="5055520" y="1765300"/>
            <a:ext cx="3663126"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2090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or high impact with image">
    <p:spTree>
      <p:nvGrpSpPr>
        <p:cNvPr id="1" name=""/>
        <p:cNvGrpSpPr/>
        <p:nvPr/>
      </p:nvGrpSpPr>
      <p:grpSpPr>
        <a:xfrm>
          <a:off x="0" y="0"/>
          <a:ext cx="0" cy="0"/>
          <a:chOff x="0" y="0"/>
          <a:chExt cx="0" cy="0"/>
        </a:xfrm>
      </p:grpSpPr>
      <p:pic>
        <p:nvPicPr>
          <p:cNvPr id="3" name="Graphic 3" descr="Aetna logo in white">
            <a:extLst>
              <a:ext uri="{FF2B5EF4-FFF2-40B4-BE49-F238E27FC236}">
                <a16:creationId xmlns:a16="http://schemas.microsoft.com/office/drawing/2014/main" id="{659ACBA0-DF91-CBB1-7C27-275D593ED01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16185" y="6353175"/>
            <a:ext cx="699079"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8446" y="1764792"/>
            <a:ext cx="3527629" cy="1463040"/>
          </a:xfrm>
        </p:spPr>
        <p:txBody>
          <a:bodyPr anchor="b"/>
          <a:lstStyle>
            <a:lvl1pPr marL="128622" indent="-128622">
              <a:lnSpc>
                <a:spcPct val="95000"/>
              </a:lnSpc>
              <a:tabLst>
                <a:tab pos="128622" algn="l"/>
              </a:tabLst>
              <a:defRPr>
                <a:solidFill>
                  <a:schemeClr val="tx2"/>
                </a:solidFill>
              </a:defRPr>
            </a:lvl1pPr>
          </a:lstStyle>
          <a:p>
            <a:r>
              <a:rPr lang="en-US"/>
              <a:t>Click to edit Master title style</a:t>
            </a:r>
            <a:endParaRPr lang="en-US" dirty="0"/>
          </a:p>
        </p:txBody>
      </p:sp>
      <p:sp>
        <p:nvSpPr>
          <p:cNvPr id="7" name="Text Placeholder 7"/>
          <p:cNvSpPr>
            <a:spLocks noGrp="1"/>
          </p:cNvSpPr>
          <p:nvPr>
            <p:ph type="body" sz="quarter" idx="13"/>
          </p:nvPr>
        </p:nvSpPr>
        <p:spPr>
          <a:xfrm>
            <a:off x="536556" y="3590383"/>
            <a:ext cx="3429893" cy="161925"/>
          </a:xfrm>
          <a:prstGeom prst="rect">
            <a:avLst/>
          </a:prstGeom>
          <a:noFill/>
        </p:spPr>
        <p:txBody>
          <a:bodyPr/>
          <a:lstStyle>
            <a:lvl1pPr>
              <a:defRPr sz="975" cap="none" baseline="0">
                <a:solidFill>
                  <a:schemeClr val="tx2"/>
                </a:solidFill>
              </a:defRPr>
            </a:lvl1pPr>
          </a:lstStyle>
          <a:p>
            <a:pPr lvl="0"/>
            <a:r>
              <a:rPr lang="en-US"/>
              <a:t>Click to edit Master text styles</a:t>
            </a:r>
          </a:p>
        </p:txBody>
      </p:sp>
      <p:sp>
        <p:nvSpPr>
          <p:cNvPr id="4" name="Picture Placeholder 6"/>
          <p:cNvSpPr>
            <a:spLocks noGrp="1"/>
          </p:cNvSpPr>
          <p:nvPr>
            <p:ph type="pic" sz="quarter" idx="16"/>
          </p:nvPr>
        </p:nvSpPr>
        <p:spPr>
          <a:xfrm>
            <a:off x="4572000" y="0"/>
            <a:ext cx="4572000" cy="6858000"/>
          </a:xfrm>
          <a:prstGeom prst="rect">
            <a:avLst/>
          </a:prstGeom>
          <a:solidFill>
            <a:schemeClr val="bg1">
              <a:lumMod val="85000"/>
            </a:schemeClr>
          </a:solidFill>
        </p:spPr>
        <p:txBody>
          <a:bodyPr anchor="ctr"/>
          <a:lstStyle>
            <a:lvl1pPr algn="ctr">
              <a:spcBef>
                <a:spcPts val="0"/>
              </a:spcBef>
              <a:spcAft>
                <a:spcPts val="0"/>
              </a:spcAft>
              <a:defRPr sz="4951" b="1">
                <a:solidFill>
                  <a:schemeClr val="bg2"/>
                </a:solidFill>
              </a:defRPr>
            </a:lvl1pPr>
          </a:lstStyle>
          <a:p>
            <a:pPr lvl="0"/>
            <a:r>
              <a:rPr lang="en-US" noProof="0"/>
              <a:t>Click icon to add picture</a:t>
            </a:r>
          </a:p>
        </p:txBody>
      </p:sp>
    </p:spTree>
    <p:extLst>
      <p:ext uri="{BB962C8B-B14F-4D97-AF65-F5344CB8AC3E}">
        <p14:creationId xmlns:p14="http://schemas.microsoft.com/office/powerpoint/2010/main" val="13054196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or high impact">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1884651" y="4020922"/>
            <a:ext cx="3429893" cy="161925"/>
          </a:xfrm>
          <a:prstGeom prst="rect">
            <a:avLst/>
          </a:prstGeom>
          <a:noFill/>
        </p:spPr>
        <p:txBody>
          <a:bodyPr/>
          <a:lstStyle>
            <a:lvl1pPr>
              <a:defRPr sz="975" cap="none" baseline="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2979019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7" name="Title 1"/>
          <p:cNvSpPr>
            <a:spLocks noGrp="1"/>
          </p:cNvSpPr>
          <p:nvPr>
            <p:ph type="title"/>
          </p:nvPr>
        </p:nvSpPr>
        <p:spPr>
          <a:xfrm>
            <a:off x="418447" y="530351"/>
            <a:ext cx="7250794" cy="713232"/>
          </a:xfrm>
        </p:spPr>
        <p:txBody>
          <a:bodyPr/>
          <a:lstStyle>
            <a:lvl1pPr>
              <a:defRPr sz="3601">
                <a:solidFill>
                  <a:schemeClr val="accent6"/>
                </a:solidFill>
              </a:defRPr>
            </a:lvl1pPr>
          </a:lstStyle>
          <a:p>
            <a:r>
              <a:rPr lang="en-US"/>
              <a:t>Click to edit Master title style</a:t>
            </a:r>
            <a:endParaRPr lang="en-US" dirty="0"/>
          </a:p>
        </p:txBody>
      </p:sp>
      <p:sp>
        <p:nvSpPr>
          <p:cNvPr id="5" name="Content Placeholder 2"/>
          <p:cNvSpPr>
            <a:spLocks noGrp="1"/>
          </p:cNvSpPr>
          <p:nvPr>
            <p:ph sz="half" idx="1"/>
          </p:nvPr>
        </p:nvSpPr>
        <p:spPr bwMode="gray">
          <a:xfrm>
            <a:off x="1477977" y="2110424"/>
            <a:ext cx="1879581" cy="3630620"/>
          </a:xfrm>
        </p:spPr>
        <p:txBody>
          <a:bodyPr/>
          <a:lstStyle>
            <a:lvl1pPr algn="ctr">
              <a:lnSpc>
                <a:spcPct val="100000"/>
              </a:lnSpc>
              <a:buClrTx/>
              <a:defRPr lang="en-US" sz="2401" b="1" kern="1200" cap="none" baseline="0" dirty="0">
                <a:solidFill>
                  <a:schemeClr val="accent2"/>
                </a:solidFill>
                <a:latin typeface="+mn-lt"/>
                <a:ea typeface="+mn-ea"/>
                <a:cs typeface="+mn-cs"/>
              </a:defRPr>
            </a:lvl1pPr>
            <a:lvl2pPr marL="0" indent="0" algn="ctr">
              <a:spcBef>
                <a:spcPts val="3151"/>
              </a:spcBef>
              <a:buClrTx/>
              <a:buNone/>
              <a:defRPr lang="en-US" sz="975" dirty="0" smtClean="0">
                <a:solidFill>
                  <a:schemeClr val="tx2"/>
                </a:solidFill>
              </a:defRPr>
            </a:lvl2pPr>
            <a:lvl3pPr marL="131004" indent="-131004" algn="l">
              <a:spcBef>
                <a:spcPts val="900"/>
              </a:spcBef>
              <a:buClrTx/>
              <a:buFont typeface="Arial" panose="020B0604020202020204" pitchFamily="34" charset="0"/>
              <a:buChar char="•"/>
              <a:defRPr lang="en-US" sz="975" baseline="0" dirty="0" smtClean="0">
                <a:solidFill>
                  <a:schemeClr val="tx2"/>
                </a:solidFill>
              </a:defRPr>
            </a:lvl3pPr>
            <a:lvl4pPr marL="260817" indent="-129813" algn="l">
              <a:buClrTx/>
              <a:buFont typeface="Arial" panose="020B0604020202020204" pitchFamily="34" charset="0"/>
              <a:buChar char="–"/>
              <a:defRPr lang="en-US" sz="975" baseline="0" dirty="0" smtClean="0">
                <a:solidFill>
                  <a:schemeClr val="tx2"/>
                </a:solidFill>
              </a:defRPr>
            </a:lvl4pPr>
            <a:lvl5pPr marL="383483" indent="-122667" algn="l">
              <a:buClrTx/>
              <a:buFont typeface="Arial" panose="020B0604020202020204" pitchFamily="34" charset="0"/>
              <a:buChar char="•"/>
              <a:defRPr lang="en-US" sz="975" dirty="0">
                <a:solidFill>
                  <a:schemeClr val="tx2"/>
                </a:solidFill>
              </a:defRPr>
            </a:lvl5pPr>
            <a:lvl6pPr marL="514487" indent="-131004" algn="l">
              <a:buClrTx/>
              <a:buFont typeface="Arial" panose="020B0604020202020204" pitchFamily="34" charset="0"/>
              <a:buChar char="–"/>
              <a:defRPr sz="975" baseline="0">
                <a:solidFill>
                  <a:schemeClr val="tx2"/>
                </a:solidFill>
              </a:defRPr>
            </a:lvl6pPr>
            <a:lvl7pPr marL="645491" indent="-129813" algn="l">
              <a:buClrTx/>
              <a:buFont typeface="Arial" panose="020B0604020202020204" pitchFamily="34" charset="0"/>
              <a:buChar char="•"/>
              <a:defRPr sz="975"/>
            </a:lvl7pPr>
            <a:lvl8pPr marL="774113" indent="-128622" algn="l">
              <a:buClrTx/>
              <a:buFont typeface="Arial" panose="020B0604020202020204" pitchFamily="34" charset="0"/>
              <a:buChar char="–"/>
              <a:defRPr sz="975"/>
            </a:lvl8pPr>
            <a:lvl9pPr marL="902734" indent="-128622" algn="l">
              <a:buClrTx/>
              <a:buFont typeface="Arial" panose="020B0604020202020204" pitchFamily="34" charset="0"/>
              <a:buChar cha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sz="half" idx="10"/>
          </p:nvPr>
        </p:nvSpPr>
        <p:spPr bwMode="gray">
          <a:xfrm>
            <a:off x="3615108" y="2110424"/>
            <a:ext cx="1879581" cy="3630620"/>
          </a:xfrm>
        </p:spPr>
        <p:txBody>
          <a:bodyPr/>
          <a:lstStyle>
            <a:lvl1pPr algn="ctr">
              <a:lnSpc>
                <a:spcPct val="100000"/>
              </a:lnSpc>
              <a:buClrTx/>
              <a:defRPr lang="en-US" sz="2401" b="1" kern="1200" cap="none" baseline="0" dirty="0">
                <a:solidFill>
                  <a:schemeClr val="accent2"/>
                </a:solidFill>
                <a:latin typeface="+mn-lt"/>
                <a:ea typeface="+mn-ea"/>
                <a:cs typeface="+mn-cs"/>
              </a:defRPr>
            </a:lvl1pPr>
            <a:lvl2pPr marL="0" indent="0" algn="ctr">
              <a:spcBef>
                <a:spcPts val="3151"/>
              </a:spcBef>
              <a:buClrTx/>
              <a:buNone/>
              <a:defRPr lang="en-US" sz="975" dirty="0" smtClean="0">
                <a:solidFill>
                  <a:schemeClr val="tx2"/>
                </a:solidFill>
              </a:defRPr>
            </a:lvl2pPr>
            <a:lvl3pPr marL="131004" indent="-131004" algn="l">
              <a:spcBef>
                <a:spcPts val="900"/>
              </a:spcBef>
              <a:buClrTx/>
              <a:buFont typeface="Arial" panose="020B0604020202020204" pitchFamily="34" charset="0"/>
              <a:buChar char="•"/>
              <a:defRPr lang="en-US" sz="975" baseline="0" dirty="0" smtClean="0">
                <a:solidFill>
                  <a:schemeClr val="tx2"/>
                </a:solidFill>
              </a:defRPr>
            </a:lvl3pPr>
            <a:lvl4pPr marL="260817" indent="-129813" algn="l">
              <a:buClrTx/>
              <a:buFont typeface="Arial" panose="020B0604020202020204" pitchFamily="34" charset="0"/>
              <a:buChar char="–"/>
              <a:defRPr lang="en-US" sz="975" baseline="0" dirty="0" smtClean="0">
                <a:solidFill>
                  <a:schemeClr val="tx2"/>
                </a:solidFill>
              </a:defRPr>
            </a:lvl4pPr>
            <a:lvl5pPr marL="383483" indent="-122667" algn="l">
              <a:buClrTx/>
              <a:buFont typeface="Arial" panose="020B0604020202020204" pitchFamily="34" charset="0"/>
              <a:buChar char="•"/>
              <a:defRPr lang="en-US" sz="975" dirty="0">
                <a:solidFill>
                  <a:schemeClr val="tx2"/>
                </a:solidFill>
              </a:defRPr>
            </a:lvl5pPr>
            <a:lvl6pPr marL="514487" indent="-131004" algn="l">
              <a:buClrTx/>
              <a:buFont typeface="Arial" panose="020B0604020202020204" pitchFamily="34" charset="0"/>
              <a:buChar char="–"/>
              <a:defRPr sz="975" baseline="0">
                <a:solidFill>
                  <a:schemeClr val="tx2"/>
                </a:solidFill>
              </a:defRPr>
            </a:lvl6pPr>
            <a:lvl7pPr marL="645491" indent="-129813" algn="l">
              <a:buClrTx/>
              <a:buFont typeface="Arial" panose="020B0604020202020204" pitchFamily="34" charset="0"/>
              <a:buChar char="•"/>
              <a:defRPr sz="975"/>
            </a:lvl7pPr>
            <a:lvl8pPr marL="774113" indent="-128622" algn="l">
              <a:buClrTx/>
              <a:buFont typeface="Arial" panose="020B0604020202020204" pitchFamily="34" charset="0"/>
              <a:buChar char="–"/>
              <a:defRPr sz="975"/>
            </a:lvl8pPr>
            <a:lvl9pPr marL="902734" indent="-128622" algn="l">
              <a:buClrTx/>
              <a:buFont typeface="Arial" panose="020B0604020202020204" pitchFamily="34" charset="0"/>
              <a:buChar cha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1"/>
          </p:nvPr>
        </p:nvSpPr>
        <p:spPr bwMode="gray">
          <a:xfrm>
            <a:off x="5748501" y="2110424"/>
            <a:ext cx="1879581" cy="3630620"/>
          </a:xfrm>
        </p:spPr>
        <p:txBody>
          <a:bodyPr/>
          <a:lstStyle>
            <a:lvl1pPr algn="ctr">
              <a:lnSpc>
                <a:spcPct val="105000"/>
              </a:lnSpc>
              <a:buClrTx/>
              <a:defRPr lang="en-US" sz="2401" b="1" kern="1200" cap="none" baseline="0" dirty="0">
                <a:solidFill>
                  <a:schemeClr val="accent2"/>
                </a:solidFill>
                <a:latin typeface="+mn-lt"/>
                <a:ea typeface="+mn-ea"/>
                <a:cs typeface="+mn-cs"/>
              </a:defRPr>
            </a:lvl1pPr>
            <a:lvl2pPr marL="0" indent="0" algn="ctr">
              <a:spcBef>
                <a:spcPts val="3151"/>
              </a:spcBef>
              <a:buClrTx/>
              <a:buNone/>
              <a:defRPr lang="en-US" sz="975" dirty="0" smtClean="0">
                <a:solidFill>
                  <a:schemeClr val="tx2"/>
                </a:solidFill>
              </a:defRPr>
            </a:lvl2pPr>
            <a:lvl3pPr marL="131004" indent="-131004" algn="l">
              <a:spcBef>
                <a:spcPts val="900"/>
              </a:spcBef>
              <a:buClrTx/>
              <a:buFont typeface="Arial" panose="020B0604020202020204" pitchFamily="34" charset="0"/>
              <a:buChar char="•"/>
              <a:defRPr lang="en-US" sz="975" baseline="0" dirty="0" smtClean="0">
                <a:solidFill>
                  <a:schemeClr val="tx2"/>
                </a:solidFill>
              </a:defRPr>
            </a:lvl3pPr>
            <a:lvl4pPr marL="260817" indent="-129813" algn="l">
              <a:buClrTx/>
              <a:buFont typeface="Arial" panose="020B0604020202020204" pitchFamily="34" charset="0"/>
              <a:buChar char="–"/>
              <a:defRPr lang="en-US" sz="975" baseline="0" dirty="0" smtClean="0">
                <a:solidFill>
                  <a:schemeClr val="tx2"/>
                </a:solidFill>
              </a:defRPr>
            </a:lvl4pPr>
            <a:lvl5pPr marL="383483" indent="-122667" algn="l">
              <a:buClrTx/>
              <a:buFont typeface="Arial" panose="020B0604020202020204" pitchFamily="34" charset="0"/>
              <a:buChar char="•"/>
              <a:defRPr lang="en-US" sz="975" dirty="0">
                <a:solidFill>
                  <a:schemeClr val="tx2"/>
                </a:solidFill>
              </a:defRPr>
            </a:lvl5pPr>
            <a:lvl6pPr marL="514487" indent="-131004" algn="l">
              <a:buClrTx/>
              <a:buFont typeface="Arial" panose="020B0604020202020204" pitchFamily="34" charset="0"/>
              <a:buChar char="–"/>
              <a:defRPr sz="975" baseline="0">
                <a:solidFill>
                  <a:schemeClr val="tx2"/>
                </a:solidFill>
              </a:defRPr>
            </a:lvl6pPr>
            <a:lvl7pPr marL="645491" indent="-129813" algn="l">
              <a:buClrTx/>
              <a:buFont typeface="Arial" panose="020B0604020202020204" pitchFamily="34" charset="0"/>
              <a:buChar char="•"/>
              <a:defRPr sz="975"/>
            </a:lvl7pPr>
            <a:lvl8pPr marL="774113" indent="-128622" algn="l">
              <a:buClrTx/>
              <a:buFont typeface="Arial" panose="020B0604020202020204" pitchFamily="34" charset="0"/>
              <a:buChar char="–"/>
              <a:defRPr sz="975"/>
            </a:lvl8pPr>
            <a:lvl9pPr marL="902734" indent="-128622" algn="l">
              <a:buClrTx/>
              <a:buFont typeface="Arial" panose="020B0604020202020204" pitchFamily="34" charset="0"/>
              <a:buChar cha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40539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5" name="Title 1"/>
          <p:cNvSpPr>
            <a:spLocks noGrp="1"/>
          </p:cNvSpPr>
          <p:nvPr>
            <p:ph type="title"/>
          </p:nvPr>
        </p:nvSpPr>
        <p:spPr>
          <a:xfrm>
            <a:off x="418447" y="530351"/>
            <a:ext cx="7250794" cy="713232"/>
          </a:xfrm>
        </p:spPr>
        <p:txBody>
          <a:bodyPr/>
          <a:lstStyle>
            <a:lvl1pPr>
              <a:defRPr sz="3601">
                <a:solidFill>
                  <a:schemeClr val="accent6"/>
                </a:solidFill>
              </a:defRPr>
            </a:lvl1pPr>
          </a:lstStyle>
          <a:p>
            <a:r>
              <a:rPr lang="en-US"/>
              <a:t>Click to edit Master title style</a:t>
            </a:r>
            <a:endParaRPr lang="en-US" dirty="0"/>
          </a:p>
        </p:txBody>
      </p:sp>
      <p:sp>
        <p:nvSpPr>
          <p:cNvPr id="4" name="Content Placeholder 2"/>
          <p:cNvSpPr>
            <a:spLocks noGrp="1"/>
          </p:cNvSpPr>
          <p:nvPr>
            <p:ph idx="1"/>
          </p:nvPr>
        </p:nvSpPr>
        <p:spPr bwMode="gray">
          <a:xfrm>
            <a:off x="418447" y="1767532"/>
            <a:ext cx="6441339" cy="3977640"/>
          </a:xfrm>
        </p:spPr>
        <p:txBody>
          <a:bodyPr/>
          <a:lstStyle>
            <a:lvl1pPr>
              <a:lnSpc>
                <a:spcPct val="100000"/>
              </a:lnSpc>
              <a:buClrTx/>
              <a:defRPr lang="en-US" sz="1350" b="1" kern="1200" cap="none" baseline="0" dirty="0">
                <a:solidFill>
                  <a:schemeClr val="tx2"/>
                </a:solidFill>
                <a:latin typeface="+mn-lt"/>
                <a:ea typeface="+mn-ea"/>
                <a:cs typeface="+mn-cs"/>
              </a:defRPr>
            </a:lvl1pPr>
            <a:lvl2pPr marL="0" indent="0">
              <a:buClrTx/>
              <a:buFontTx/>
              <a:buNone/>
              <a:defRPr baseline="0">
                <a:solidFill>
                  <a:schemeClr val="tx2"/>
                </a:solidFill>
              </a:defRPr>
            </a:lvl2pPr>
            <a:lvl3pPr marL="129813" indent="-129813">
              <a:buClrTx/>
              <a:buFont typeface="Arial" panose="020B0604020202020204" pitchFamily="34" charset="0"/>
              <a:buChar char="•"/>
              <a:defRPr baseline="0">
                <a:solidFill>
                  <a:schemeClr val="tx2"/>
                </a:solidFill>
              </a:defRPr>
            </a:lvl3pPr>
            <a:lvl4pPr marL="260817" indent="-131004">
              <a:buClrTx/>
              <a:buFont typeface="Arial" panose="020B0604020202020204" pitchFamily="34" charset="0"/>
              <a:buChar char="–"/>
              <a:defRPr>
                <a:solidFill>
                  <a:schemeClr val="tx2"/>
                </a:solidFill>
              </a:defRPr>
            </a:lvl4pPr>
            <a:lvl5pPr marL="382293" indent="-121476">
              <a:buClrTx/>
              <a:buFont typeface="Arial" panose="020B0604020202020204" pitchFamily="34" charset="0"/>
              <a:buChar char="•"/>
              <a:defRPr baseline="0">
                <a:solidFill>
                  <a:schemeClr val="tx2"/>
                </a:solidFill>
              </a:defRPr>
            </a:lvl5pPr>
            <a:lvl6pPr marL="512105" indent="-129813">
              <a:buClrTx/>
              <a:buFont typeface="Arial" panose="020B0604020202020204" pitchFamily="34" charset="0"/>
              <a:buChar char="–"/>
              <a:defRPr/>
            </a:lvl6pPr>
            <a:lvl7pPr marL="643109" indent="-131004">
              <a:buClrTx/>
              <a:buFont typeface="Arial" panose="020B0604020202020204" pitchFamily="34" charset="0"/>
              <a:buChar char="•"/>
              <a:defRPr/>
            </a:lvl7pPr>
            <a:lvl8pPr marL="772922" indent="-129813">
              <a:buClrTx/>
              <a:buFont typeface="Arial" panose="020B0604020202020204" pitchFamily="34" charset="0"/>
              <a:buChar char="–"/>
              <a:defRPr/>
            </a:lvl8pPr>
            <a:lvl9pPr marL="902734" indent="-129813">
              <a:buClrTx/>
              <a:buFont typeface="Arial" panose="020B0604020202020204"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1419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Freeform 4"/>
          <p:cNvSpPr/>
          <p:nvPr userDrawn="1"/>
        </p:nvSpPr>
        <p:spPr>
          <a:xfrm>
            <a:off x="452247" y="1061049"/>
            <a:ext cx="5469147" cy="5270740"/>
          </a:xfrm>
          <a:custGeom>
            <a:avLst/>
            <a:gdLst>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9147" h="5270740">
                <a:moveTo>
                  <a:pt x="0" y="0"/>
                </a:moveTo>
                <a:lnTo>
                  <a:pt x="5469147" y="0"/>
                </a:lnTo>
                <a:lnTo>
                  <a:pt x="5469147" y="5270740"/>
                </a:lnTo>
                <a:lnTo>
                  <a:pt x="370935" y="5270740"/>
                </a:lnTo>
                <a:cubicBezTo>
                  <a:pt x="221411" y="5262113"/>
                  <a:pt x="2875" y="5296620"/>
                  <a:pt x="0" y="4830793"/>
                </a:cubicBezTo>
                <a:lnTo>
                  <a:pt x="0" y="0"/>
                </a:lnTo>
                <a:lnTo>
                  <a:pt x="0" y="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52247" y="368408"/>
            <a:ext cx="82296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1298575"/>
            <a:ext cx="5334000" cy="4873625"/>
          </a:xfrm>
          <a:prstGeom prst="rect">
            <a:avLst/>
          </a:prstGeom>
        </p:spPr>
        <p:txBody>
          <a:bodyPr/>
          <a:lstStyle>
            <a:lvl1pPr>
              <a:defRPr sz="1800">
                <a:solidFill>
                  <a:srgbClr val="323232"/>
                </a:solidFill>
              </a:defRPr>
            </a:lvl1pPr>
            <a:lvl2pPr>
              <a:defRPr sz="1800">
                <a:solidFill>
                  <a:srgbClr val="323232"/>
                </a:solidFill>
              </a:defRPr>
            </a:lvl2pPr>
            <a:lvl3pPr>
              <a:defRPr sz="1800">
                <a:solidFill>
                  <a:srgbClr val="323232"/>
                </a:solidFill>
              </a:defRPr>
            </a:lvl3pPr>
            <a:lvl4pPr>
              <a:defRPr sz="1800">
                <a:solidFill>
                  <a:srgbClr val="323232"/>
                </a:solidFill>
              </a:defRPr>
            </a:lvl4pPr>
            <a:lvl5pPr>
              <a:defRPr sz="1800">
                <a:solidFill>
                  <a:srgbClr val="32323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5943600" y="1295401"/>
            <a:ext cx="2743200" cy="4876800"/>
          </a:xfrm>
          <a:prstGeom prst="rect">
            <a:avLst/>
          </a:prstGeom>
        </p:spPr>
        <p:txBody>
          <a:bodyPr/>
          <a:lstStyle>
            <a:lvl1pPr>
              <a:defRPr sz="1800">
                <a:solidFill>
                  <a:srgbClr val="323232"/>
                </a:solidFill>
              </a:defRPr>
            </a:lvl1pPr>
            <a:lvl2pPr>
              <a:defRPr sz="1800">
                <a:solidFill>
                  <a:srgbClr val="323232"/>
                </a:solidFill>
              </a:defRPr>
            </a:lvl2pPr>
            <a:lvl3pPr>
              <a:defRPr sz="1800">
                <a:solidFill>
                  <a:srgbClr val="323232"/>
                </a:solidFill>
              </a:defRPr>
            </a:lvl3pPr>
            <a:lvl4pPr>
              <a:defRPr sz="1800">
                <a:solidFill>
                  <a:srgbClr val="323232"/>
                </a:solidFill>
              </a:defRPr>
            </a:lvl4pPr>
            <a:lvl5pPr>
              <a:defRPr sz="1800">
                <a:solidFill>
                  <a:srgbClr val="32323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hasCustomPrompt="1"/>
          </p:nvPr>
        </p:nvSpPr>
        <p:spPr>
          <a:xfrm>
            <a:off x="490687" y="408638"/>
            <a:ext cx="8153400" cy="609600"/>
          </a:xfrm>
          <a:prstGeom prst="rect">
            <a:avLst/>
          </a:prstGeom>
        </p:spPr>
        <p:txBody>
          <a:bodyPr anchor="ctr" anchorCtr="0"/>
          <a:lstStyle>
            <a:lvl1pPr>
              <a:defRPr/>
            </a:lvl1pPr>
          </a:lstStyle>
          <a:p>
            <a:r>
              <a:rPr lang="en-US"/>
              <a:t>CLICK TO EDIT MASTER TITLE STYLE</a:t>
            </a:r>
          </a:p>
        </p:txBody>
      </p:sp>
      <p:sp>
        <p:nvSpPr>
          <p:cNvPr id="10" name="TextBox 9"/>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4054" y="5926909"/>
            <a:ext cx="575585" cy="774357"/>
          </a:xfrm>
          <a:prstGeom prst="rect">
            <a:avLst/>
          </a:prstGeom>
        </p:spPr>
      </p:pic>
    </p:spTree>
    <p:extLst>
      <p:ext uri="{BB962C8B-B14F-4D97-AF65-F5344CB8AC3E}">
        <p14:creationId xmlns:p14="http://schemas.microsoft.com/office/powerpoint/2010/main" val="29943441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9905989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2367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Accessibility">
    <p:spTree>
      <p:nvGrpSpPr>
        <p:cNvPr id="1" name=""/>
        <p:cNvGrpSpPr/>
        <p:nvPr/>
      </p:nvGrpSpPr>
      <p:grpSpPr>
        <a:xfrm>
          <a:off x="0" y="0"/>
          <a:ext cx="0" cy="0"/>
          <a:chOff x="0" y="0"/>
          <a:chExt cx="0" cy="0"/>
        </a:xfrm>
      </p:grpSpPr>
      <p:sp>
        <p:nvSpPr>
          <p:cNvPr id="2" name="Title 1"/>
          <p:cNvSpPr>
            <a:spLocks noGrp="1"/>
          </p:cNvSpPr>
          <p:nvPr>
            <p:ph type="title"/>
          </p:nvPr>
        </p:nvSpPr>
        <p:spPr>
          <a:xfrm>
            <a:off x="418447" y="-344516"/>
            <a:ext cx="8269595" cy="264306"/>
          </a:xfrm>
        </p:spPr>
        <p:txBody>
          <a:bodyPr anchor="b"/>
          <a:lstStyle>
            <a:lvl1pPr>
              <a:defRPr sz="1050"/>
            </a:lvl1pPr>
          </a:lstStyle>
          <a:p>
            <a:r>
              <a:rPr lang="en-US"/>
              <a:t>Click to edit Master title style</a:t>
            </a:r>
            <a:endParaRPr lang="en-US" dirty="0"/>
          </a:p>
        </p:txBody>
      </p:sp>
    </p:spTree>
    <p:extLst>
      <p:ext uri="{BB962C8B-B14F-4D97-AF65-F5344CB8AC3E}">
        <p14:creationId xmlns:p14="http://schemas.microsoft.com/office/powerpoint/2010/main" val="39481554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with Image">
    <p:spTree>
      <p:nvGrpSpPr>
        <p:cNvPr id="1" name=""/>
        <p:cNvGrpSpPr/>
        <p:nvPr/>
      </p:nvGrpSpPr>
      <p:grpSpPr>
        <a:xfrm>
          <a:off x="0" y="0"/>
          <a:ext cx="0" cy="0"/>
          <a:chOff x="0" y="0"/>
          <a:chExt cx="0" cy="0"/>
        </a:xfrm>
      </p:grpSpPr>
      <p:sp>
        <p:nvSpPr>
          <p:cNvPr id="3" name="Picture Placeholder 6"/>
          <p:cNvSpPr>
            <a:spLocks noGrp="1"/>
          </p:cNvSpPr>
          <p:nvPr>
            <p:ph type="pic" sz="quarter" idx="16"/>
          </p:nvPr>
        </p:nvSpPr>
        <p:spPr>
          <a:xfrm>
            <a:off x="0" y="0"/>
            <a:ext cx="9144000" cy="6858000"/>
          </a:xfrm>
          <a:prstGeom prst="rect">
            <a:avLst/>
          </a:prstGeom>
          <a:solidFill>
            <a:schemeClr val="bg1">
              <a:lumMod val="85000"/>
            </a:schemeClr>
          </a:solidFill>
        </p:spPr>
        <p:txBody>
          <a:bodyPr anchor="ctr"/>
          <a:lstStyle>
            <a:lvl1pPr marL="0" marR="0" indent="0" algn="ctr" defTabSz="342991" rtl="0" eaLnBrk="1" fontAlgn="auto" latinLnBrk="0" hangingPunct="1">
              <a:lnSpc>
                <a:spcPct val="100000"/>
              </a:lnSpc>
              <a:spcBef>
                <a:spcPts val="0"/>
              </a:spcBef>
              <a:spcAft>
                <a:spcPts val="0"/>
              </a:spcAft>
              <a:buClrTx/>
              <a:buSzTx/>
              <a:buFont typeface="Arial"/>
              <a:buNone/>
              <a:tabLst/>
              <a:defRPr>
                <a:solidFill>
                  <a:schemeClr val="accent6"/>
                </a:solidFill>
                <a:latin typeface="CVS Health Sans" panose="020B0504020202020204" pitchFamily="34" charset="0"/>
              </a:defRPr>
            </a:lvl1pPr>
          </a:lstStyle>
          <a:p>
            <a:pPr lvl="0"/>
            <a:r>
              <a:rPr lang="en-US" noProof="0"/>
              <a:t>Click icon to add picture</a:t>
            </a:r>
          </a:p>
        </p:txBody>
      </p:sp>
      <p:sp>
        <p:nvSpPr>
          <p:cNvPr id="8" name="Title 7"/>
          <p:cNvSpPr>
            <a:spLocks noGrp="1"/>
          </p:cNvSpPr>
          <p:nvPr>
            <p:ph type="title"/>
          </p:nvPr>
        </p:nvSpPr>
        <p:spPr>
          <a:xfrm>
            <a:off x="635953" y="1188272"/>
            <a:ext cx="2831785" cy="713232"/>
          </a:xfrm>
        </p:spPr>
        <p:txBody>
          <a:bodyPr/>
          <a:lstStyle>
            <a:lvl1pPr>
              <a:defRPr sz="405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759301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Title 1"/>
          <p:cNvSpPr>
            <a:spLocks noGrp="1"/>
          </p:cNvSpPr>
          <p:nvPr>
            <p:ph type="title"/>
          </p:nvPr>
        </p:nvSpPr>
        <p:spPr>
          <a:xfrm>
            <a:off x="824049" y="3017954"/>
            <a:ext cx="7495903" cy="713232"/>
          </a:xfrm>
        </p:spPr>
        <p:txBody>
          <a:bodyPr/>
          <a:lstStyle>
            <a:lvl1pPr algn="ctr">
              <a:defRPr sz="4051">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4305882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VS logo o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FB43A-63BF-7DFD-FC81-0B351A9A5BF5}"/>
              </a:ext>
            </a:extLst>
          </p:cNvPr>
          <p:cNvSpPr/>
          <p:nvPr userDrawn="1"/>
        </p:nvSpPr>
        <p:spPr>
          <a:xfrm>
            <a:off x="0" y="5778500"/>
            <a:ext cx="9144000" cy="107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pic>
        <p:nvPicPr>
          <p:cNvPr id="3" name="Graphic 4" descr="Aetna logo">
            <a:extLst>
              <a:ext uri="{FF2B5EF4-FFF2-40B4-BE49-F238E27FC236}">
                <a16:creationId xmlns:a16="http://schemas.microsoft.com/office/drawing/2014/main" id="{E937808E-E6BD-487A-549A-FC0E26D94FC9}"/>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796316" y="2928938"/>
            <a:ext cx="3446566"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18447" y="-347472"/>
            <a:ext cx="8269595" cy="264306"/>
          </a:xfrm>
        </p:spPr>
        <p:txBody>
          <a:bodyPr anchor="b"/>
          <a:lstStyle>
            <a:lvl1pPr>
              <a:defRPr sz="10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6873058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VS logo on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D10103-DA41-EE63-C9AF-864E601B671C}"/>
              </a:ext>
            </a:extLst>
          </p:cNvPr>
          <p:cNvSpPr/>
          <p:nvPr userDrawn="1"/>
        </p:nvSpPr>
        <p:spPr>
          <a:xfrm>
            <a:off x="0" y="0"/>
            <a:ext cx="9144000" cy="6858000"/>
          </a:xfrm>
          <a:prstGeom prst="rect">
            <a:avLst/>
          </a:prstGeom>
          <a:gradFill>
            <a:gsLst>
              <a:gs pos="0">
                <a:schemeClr val="accent2"/>
              </a:gs>
              <a:gs pos="75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dirty="0">
              <a:cs typeface="Arial" panose="020B0604020202020204" pitchFamily="34" charset="0"/>
            </a:endParaRPr>
          </a:p>
        </p:txBody>
      </p:sp>
      <p:pic>
        <p:nvPicPr>
          <p:cNvPr id="3" name="Graphic 4" descr="Aetna logo in white.">
            <a:extLst>
              <a:ext uri="{FF2B5EF4-FFF2-40B4-BE49-F238E27FC236}">
                <a16:creationId xmlns:a16="http://schemas.microsoft.com/office/drawing/2014/main" id="{28F8489B-5B13-A38E-963B-5D86A10099E2}"/>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796316" y="2928938"/>
            <a:ext cx="3446566"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418447" y="-347472"/>
            <a:ext cx="8269595" cy="264306"/>
          </a:xfrm>
        </p:spPr>
        <p:txBody>
          <a:bodyPr anchor="b"/>
          <a:lstStyle>
            <a:lvl1pPr>
              <a:defRPr sz="10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5251859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VS logo on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006DA-D525-7FF3-996E-721EA3B13403}"/>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pic>
        <p:nvPicPr>
          <p:cNvPr id="3" name="Graphic 4" descr="Aetna logo on white">
            <a:extLst>
              <a:ext uri="{FF2B5EF4-FFF2-40B4-BE49-F238E27FC236}">
                <a16:creationId xmlns:a16="http://schemas.microsoft.com/office/drawing/2014/main" id="{361FF720-69CF-D963-295C-79C54C058AA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796316" y="2928938"/>
            <a:ext cx="3446566"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418447" y="-347472"/>
            <a:ext cx="8269595" cy="264306"/>
          </a:xfrm>
        </p:spPr>
        <p:txBody>
          <a:bodyPr anchor="b"/>
          <a:lstStyle>
            <a:lvl1pPr>
              <a:defRPr sz="105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4006448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3 Col | Title | Header | Tex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FD95DAA-F3ED-C974-2090-1D80CEBFB4CA}"/>
              </a:ext>
            </a:extLst>
          </p:cNvPr>
          <p:cNvCxnSpPr/>
          <p:nvPr userDrawn="1"/>
        </p:nvCxnSpPr>
        <p:spPr>
          <a:xfrm>
            <a:off x="338226" y="1222375"/>
            <a:ext cx="847112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35845" y="388062"/>
            <a:ext cx="7093019" cy="731520"/>
          </a:xfrm>
        </p:spPr>
        <p:txBody>
          <a:bodyPr anchor="ctr"/>
          <a:lstStyle>
            <a:lvl1pPr>
              <a:defRPr>
                <a:solidFill>
                  <a:schemeClr val="accent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342989" y="1600200"/>
            <a:ext cx="2915409" cy="4636008"/>
          </a:xfrm>
        </p:spPr>
        <p:txBody>
          <a:bodyPr/>
          <a:lstStyle>
            <a:lvl1pPr>
              <a:spcBef>
                <a:spcPts val="1350"/>
              </a:spcBef>
              <a:defRPr sz="1350" b="1">
                <a:solidFill>
                  <a:schemeClr val="tx2"/>
                </a:solidFill>
                <a:latin typeface="Open Sans Bold"/>
                <a:cs typeface="Open Sans Bold"/>
              </a:defRPr>
            </a:lvl1pPr>
            <a:lvl2pPr marL="0" indent="0">
              <a:spcBef>
                <a:spcPts val="900"/>
              </a:spcBef>
              <a:buFontTx/>
              <a:buNone/>
              <a:defRPr sz="1350"/>
            </a:lvl2pPr>
            <a:lvl3pPr marL="150059" indent="-150059">
              <a:spcBef>
                <a:spcPts val="450"/>
              </a:spcBef>
              <a:buFont typeface="Arial"/>
              <a:buChar char="•"/>
              <a:defRPr sz="1350"/>
            </a:lvl3pPr>
            <a:lvl4pPr marL="298927" indent="-150059">
              <a:buFont typeface="Lucida Grande"/>
              <a:buChar cha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6854427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ext and Infographic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61E19-C950-7DE0-BEFC-6D09E4376206}"/>
              </a:ext>
            </a:extLst>
          </p:cNvPr>
          <p:cNvSpPr/>
          <p:nvPr userDrawn="1"/>
        </p:nvSpPr>
        <p:spPr>
          <a:xfrm>
            <a:off x="1" y="0"/>
            <a:ext cx="4572000" cy="6858000"/>
          </a:xfrm>
          <a:prstGeom prst="rect">
            <a:avLst/>
          </a:prstGeom>
          <a:gradFill>
            <a:gsLst>
              <a:gs pos="0">
                <a:schemeClr val="accent2"/>
              </a:gs>
              <a:gs pos="75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a:buNone/>
              <a:defRPr/>
            </a:pPr>
            <a:endParaRPr lang="en-US" b="1">
              <a:cs typeface="Arial" panose="020B0604020202020204" pitchFamily="34" charset="0"/>
            </a:endParaRPr>
          </a:p>
        </p:txBody>
      </p:sp>
      <p:sp>
        <p:nvSpPr>
          <p:cNvPr id="4" name="Content Placeholder 8">
            <a:extLst>
              <a:ext uri="{FF2B5EF4-FFF2-40B4-BE49-F238E27FC236}">
                <a16:creationId xmlns:a16="http://schemas.microsoft.com/office/drawing/2014/main" id="{5BF87250-27F3-EA9A-029B-3E310CEA19C0}"/>
              </a:ext>
            </a:extLst>
          </p:cNvPr>
          <p:cNvSpPr txBox="1">
            <a:spLocks/>
          </p:cNvSpPr>
          <p:nvPr userDrawn="1"/>
        </p:nvSpPr>
        <p:spPr>
          <a:xfrm>
            <a:off x="418019" y="6367463"/>
            <a:ext cx="264388" cy="228600"/>
          </a:xfrm>
          <a:prstGeom prst="rect">
            <a:avLst/>
          </a:prstGeom>
        </p:spPr>
        <p:txBody>
          <a:bodyPr lIns="0" rIns="0" anchor="ctr"/>
          <a:lstStyle>
            <a:lvl1pPr>
              <a:buFont typeface="Arial" panose="020B0604020202020204" pitchFamily="34" charset="0"/>
              <a:tabLst>
                <a:tab pos="1201738" algn="l"/>
              </a:tabLst>
              <a:defRPr sz="1500">
                <a:solidFill>
                  <a:schemeClr val="tx2"/>
                </a:solidFill>
                <a:latin typeface="CVS Health Sans" panose="020B0504020202020204" pitchFamily="34" charset="0"/>
              </a:defRPr>
            </a:lvl1pPr>
            <a:lvl2pPr marL="200025" indent="-200025" fontAlgn="ctr">
              <a:tabLst>
                <a:tab pos="1201738" algn="l"/>
              </a:tabLst>
              <a:defRPr>
                <a:solidFill>
                  <a:schemeClr val="tx1"/>
                </a:solidFill>
                <a:latin typeface="CVS Health Sans" panose="020B0504020202020204" pitchFamily="34" charset="0"/>
              </a:defRPr>
            </a:lvl2pPr>
            <a:lvl3pPr marL="398463" indent="-200025" fontAlgn="ctr">
              <a:tabLst>
                <a:tab pos="1201738" algn="l"/>
              </a:tabLst>
              <a:defRPr>
                <a:solidFill>
                  <a:schemeClr val="tx1"/>
                </a:solidFill>
                <a:latin typeface="CVS Health Sans" panose="020B0504020202020204" pitchFamily="34" charset="0"/>
              </a:defRPr>
            </a:lvl3pPr>
            <a:lvl4pPr marL="622300" indent="-200025" fontAlgn="ctr">
              <a:tabLst>
                <a:tab pos="1201738" algn="l"/>
              </a:tabLst>
              <a:defRPr>
                <a:solidFill>
                  <a:schemeClr val="tx1"/>
                </a:solidFill>
                <a:latin typeface="CVS Health Sans" panose="020B0504020202020204" pitchFamily="34" charset="0"/>
              </a:defRPr>
            </a:lvl4pPr>
            <a:lvl5pPr marL="806450" indent="-182563" fontAlgn="ctr">
              <a:tabLst>
                <a:tab pos="1201738" algn="l"/>
              </a:tabLst>
              <a:defRPr>
                <a:solidFill>
                  <a:schemeClr val="tx1"/>
                </a:solidFill>
                <a:latin typeface="CVS Health Sans" panose="020B0504020202020204" pitchFamily="34" charset="0"/>
              </a:defRPr>
            </a:lvl5pPr>
            <a:lvl6pPr marL="1263650" indent="-182563" fontAlgn="ctr">
              <a:spcBef>
                <a:spcPct val="0"/>
              </a:spcBef>
              <a:spcAft>
                <a:spcPct val="0"/>
              </a:spcAft>
              <a:tabLst>
                <a:tab pos="1201738" algn="l"/>
              </a:tabLst>
              <a:defRPr>
                <a:solidFill>
                  <a:schemeClr val="tx1"/>
                </a:solidFill>
                <a:latin typeface="CVS Health Sans" panose="020B0504020202020204" pitchFamily="34" charset="0"/>
              </a:defRPr>
            </a:lvl6pPr>
            <a:lvl7pPr marL="1720850" indent="-182563" fontAlgn="ctr">
              <a:spcBef>
                <a:spcPct val="0"/>
              </a:spcBef>
              <a:spcAft>
                <a:spcPct val="0"/>
              </a:spcAft>
              <a:tabLst>
                <a:tab pos="1201738" algn="l"/>
              </a:tabLst>
              <a:defRPr>
                <a:solidFill>
                  <a:schemeClr val="tx1"/>
                </a:solidFill>
                <a:latin typeface="CVS Health Sans" panose="020B0504020202020204" pitchFamily="34" charset="0"/>
              </a:defRPr>
            </a:lvl7pPr>
            <a:lvl8pPr marL="2178050" indent="-182563" fontAlgn="ctr">
              <a:spcBef>
                <a:spcPct val="0"/>
              </a:spcBef>
              <a:spcAft>
                <a:spcPct val="0"/>
              </a:spcAft>
              <a:tabLst>
                <a:tab pos="1201738" algn="l"/>
              </a:tabLst>
              <a:defRPr>
                <a:solidFill>
                  <a:schemeClr val="tx1"/>
                </a:solidFill>
                <a:latin typeface="CVS Health Sans" panose="020B0504020202020204" pitchFamily="34" charset="0"/>
              </a:defRPr>
            </a:lvl8pPr>
            <a:lvl9pPr marL="2635250" indent="-182563" fontAlgn="ctr">
              <a:spcBef>
                <a:spcPct val="0"/>
              </a:spcBef>
              <a:spcAft>
                <a:spcPct val="0"/>
              </a:spcAft>
              <a:tabLst>
                <a:tab pos="1201738" algn="l"/>
              </a:tabLst>
              <a:defRPr>
                <a:solidFill>
                  <a:schemeClr val="tx1"/>
                </a:solidFill>
                <a:latin typeface="CVS Health Sans" panose="020B0504020202020204" pitchFamily="34" charset="0"/>
              </a:defRPr>
            </a:lvl9pPr>
          </a:lstStyle>
          <a:p>
            <a:pPr eaLnBrk="1" hangingPunct="1">
              <a:spcBef>
                <a:spcPts val="450"/>
              </a:spcBef>
              <a:buFontTx/>
              <a:buNone/>
              <a:defRPr/>
            </a:pPr>
            <a:fld id="{233EFDA3-5493-4946-BB6F-405719616EB9}" type="slidenum">
              <a:rPr lang="en-US" altLang="en-US" sz="750" smtClean="0">
                <a:solidFill>
                  <a:schemeClr val="bg1"/>
                </a:solidFill>
                <a:latin typeface="CVS Health Sans Medium" panose="020B0504020202020204" pitchFamily="34" charset="0"/>
                <a:ea typeface="Open Sans" panose="020B0306030504020204" pitchFamily="34" charset="0"/>
                <a:cs typeface="Arial" panose="020B0604020202020204" pitchFamily="34" charset="0"/>
              </a:rPr>
              <a:pPr eaLnBrk="1" hangingPunct="1">
                <a:spcBef>
                  <a:spcPts val="450"/>
                </a:spcBef>
                <a:buFontTx/>
                <a:buNone/>
                <a:defRPr/>
              </a:pPr>
              <a:t>‹#›</a:t>
            </a:fld>
            <a:endParaRPr lang="en-US" altLang="en-US" sz="750">
              <a:solidFill>
                <a:schemeClr val="bg1"/>
              </a:solidFill>
              <a:latin typeface="CVS Health Sans Medium" panose="020B0504020202020204" pitchFamily="34" charset="0"/>
              <a:ea typeface="Open Sans" panose="020B0306030504020204" pitchFamily="34" charset="0"/>
              <a:cs typeface="Arial" panose="020B0604020202020204" pitchFamily="34" charset="0"/>
            </a:endParaRPr>
          </a:p>
        </p:txBody>
      </p:sp>
      <p:sp>
        <p:nvSpPr>
          <p:cNvPr id="5" name="TextBox 5">
            <a:extLst>
              <a:ext uri="{FF2B5EF4-FFF2-40B4-BE49-F238E27FC236}">
                <a16:creationId xmlns:a16="http://schemas.microsoft.com/office/drawing/2014/main" id="{1F0D9E79-B6CA-AF4F-70D5-A3839C44B903}"/>
              </a:ext>
            </a:extLst>
          </p:cNvPr>
          <p:cNvSpPr txBox="1">
            <a:spLocks noChangeArrowheads="1"/>
          </p:cNvSpPr>
          <p:nvPr userDrawn="1"/>
        </p:nvSpPr>
        <p:spPr bwMode="auto">
          <a:xfrm>
            <a:off x="644297" y="6456106"/>
            <a:ext cx="6036850" cy="92333"/>
          </a:xfrm>
          <a:prstGeom prst="rect">
            <a:avLst/>
          </a:prstGeom>
          <a:noFill/>
          <a:ln>
            <a:noFill/>
          </a:ln>
        </p:spPr>
        <p:txBody>
          <a:bodyPr lIns="0" tIns="0" rIns="0" bIns="0" anchor="b">
            <a:spAutoFit/>
          </a:bodyPr>
          <a:lstStyle>
            <a:lvl1pPr>
              <a:buFont typeface="Arial" panose="020B0604020202020204" pitchFamily="34" charset="0"/>
              <a:defRPr sz="1500">
                <a:solidFill>
                  <a:schemeClr val="tx2"/>
                </a:solidFill>
                <a:latin typeface="CVS Health Sans" panose="020B0504020202020204" pitchFamily="34" charset="0"/>
              </a:defRPr>
            </a:lvl1pPr>
            <a:lvl2pPr marL="742950" indent="-285750" fontAlgn="ctr">
              <a:defRPr>
                <a:solidFill>
                  <a:schemeClr val="tx1"/>
                </a:solidFill>
                <a:latin typeface="CVS Health Sans" panose="020B0504020202020204" pitchFamily="34" charset="0"/>
              </a:defRPr>
            </a:lvl2pPr>
            <a:lvl3pPr marL="1143000" indent="-228600" fontAlgn="ctr">
              <a:defRPr>
                <a:solidFill>
                  <a:schemeClr val="tx1"/>
                </a:solidFill>
                <a:latin typeface="CVS Health Sans" panose="020B0504020202020204" pitchFamily="34" charset="0"/>
              </a:defRPr>
            </a:lvl3pPr>
            <a:lvl4pPr marL="1600200" indent="-228600" fontAlgn="ctr">
              <a:defRPr>
                <a:solidFill>
                  <a:schemeClr val="tx1"/>
                </a:solidFill>
                <a:latin typeface="CVS Health Sans" panose="020B0504020202020204" pitchFamily="34" charset="0"/>
              </a:defRPr>
            </a:lvl4pPr>
            <a:lvl5pPr marL="2057400" indent="-228600" fontAlgn="ctr">
              <a:defRPr>
                <a:solidFill>
                  <a:schemeClr val="tx1"/>
                </a:solidFill>
                <a:latin typeface="CVS Health Sans" panose="020B0504020202020204" pitchFamily="34" charset="0"/>
              </a:defRPr>
            </a:lvl5pPr>
            <a:lvl6pPr marL="2514600" indent="-228600" fontAlgn="ctr">
              <a:spcBef>
                <a:spcPct val="0"/>
              </a:spcBef>
              <a:spcAft>
                <a:spcPct val="0"/>
              </a:spcAft>
              <a:defRPr>
                <a:solidFill>
                  <a:schemeClr val="tx1"/>
                </a:solidFill>
                <a:latin typeface="CVS Health Sans" panose="020B0504020202020204" pitchFamily="34" charset="0"/>
              </a:defRPr>
            </a:lvl6pPr>
            <a:lvl7pPr marL="2971800" indent="-228600" fontAlgn="ctr">
              <a:spcBef>
                <a:spcPct val="0"/>
              </a:spcBef>
              <a:spcAft>
                <a:spcPct val="0"/>
              </a:spcAft>
              <a:defRPr>
                <a:solidFill>
                  <a:schemeClr val="tx1"/>
                </a:solidFill>
                <a:latin typeface="CVS Health Sans" panose="020B0504020202020204" pitchFamily="34" charset="0"/>
              </a:defRPr>
            </a:lvl7pPr>
            <a:lvl8pPr marL="3429000" indent="-228600" fontAlgn="ctr">
              <a:spcBef>
                <a:spcPct val="0"/>
              </a:spcBef>
              <a:spcAft>
                <a:spcPct val="0"/>
              </a:spcAft>
              <a:defRPr>
                <a:solidFill>
                  <a:schemeClr val="tx1"/>
                </a:solidFill>
                <a:latin typeface="CVS Health Sans" panose="020B0504020202020204" pitchFamily="34" charset="0"/>
              </a:defRPr>
            </a:lvl8pPr>
            <a:lvl9pPr marL="3886200" indent="-228600" fontAlgn="ctr">
              <a:spcBef>
                <a:spcPct val="0"/>
              </a:spcBef>
              <a:spcAft>
                <a:spcPct val="0"/>
              </a:spcAft>
              <a:defRPr>
                <a:solidFill>
                  <a:schemeClr val="tx1"/>
                </a:solidFill>
                <a:latin typeface="CVS Health Sans" panose="020B0504020202020204" pitchFamily="34" charset="0"/>
              </a:defRPr>
            </a:lvl9pPr>
          </a:lstStyle>
          <a:p>
            <a:pPr eaLnBrk="1" hangingPunct="1">
              <a:defRPr/>
            </a:pPr>
            <a:r>
              <a:rPr lang="en-US" altLang="en-US" sz="600">
                <a:solidFill>
                  <a:schemeClr val="bg1"/>
                </a:solidFill>
              </a:rPr>
              <a:t>©2024 Aetna Inc.</a:t>
            </a:r>
          </a:p>
        </p:txBody>
      </p:sp>
      <p:sp>
        <p:nvSpPr>
          <p:cNvPr id="2" name="Title 1"/>
          <p:cNvSpPr>
            <a:spLocks noGrp="1"/>
          </p:cNvSpPr>
          <p:nvPr>
            <p:ph type="title"/>
          </p:nvPr>
        </p:nvSpPr>
        <p:spPr>
          <a:xfrm>
            <a:off x="5050192" y="530351"/>
            <a:ext cx="3663126" cy="713232"/>
          </a:xfrm>
        </p:spPr>
        <p:txBody>
          <a:bodyPr/>
          <a:lstStyle>
            <a:lvl1pPr>
              <a:defRPr>
                <a:solidFill>
                  <a:schemeClr val="tx2"/>
                </a:solidFill>
              </a:defRPr>
            </a:lvl1pPr>
          </a:lstStyle>
          <a:p>
            <a:r>
              <a:rPr lang="en-US"/>
              <a:t>Click to edit Master title style</a:t>
            </a:r>
            <a:endParaRPr lang="en-US" dirty="0"/>
          </a:p>
        </p:txBody>
      </p:sp>
      <p:sp>
        <p:nvSpPr>
          <p:cNvPr id="6" name="Content Placeholder 2"/>
          <p:cNvSpPr>
            <a:spLocks noGrp="1"/>
          </p:cNvSpPr>
          <p:nvPr>
            <p:ph idx="1"/>
          </p:nvPr>
        </p:nvSpPr>
        <p:spPr bwMode="gray">
          <a:xfrm>
            <a:off x="5055520" y="1765300"/>
            <a:ext cx="3663126"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0187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5" name="Freeform 4"/>
          <p:cNvSpPr/>
          <p:nvPr userDrawn="1"/>
        </p:nvSpPr>
        <p:spPr>
          <a:xfrm>
            <a:off x="452247" y="1061049"/>
            <a:ext cx="5469147" cy="5270740"/>
          </a:xfrm>
          <a:custGeom>
            <a:avLst/>
            <a:gdLst>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 name="connsiteX0" fmla="*/ 0 w 5469147"/>
              <a:gd name="connsiteY0" fmla="*/ 0 h 5270740"/>
              <a:gd name="connsiteX1" fmla="*/ 5469147 w 5469147"/>
              <a:gd name="connsiteY1" fmla="*/ 0 h 5270740"/>
              <a:gd name="connsiteX2" fmla="*/ 5469147 w 5469147"/>
              <a:gd name="connsiteY2" fmla="*/ 5270740 h 5270740"/>
              <a:gd name="connsiteX3" fmla="*/ 370935 w 5469147"/>
              <a:gd name="connsiteY3" fmla="*/ 5270740 h 5270740"/>
              <a:gd name="connsiteX4" fmla="*/ 0 w 5469147"/>
              <a:gd name="connsiteY4" fmla="*/ 4830793 h 5270740"/>
              <a:gd name="connsiteX5" fmla="*/ 0 w 5469147"/>
              <a:gd name="connsiteY5" fmla="*/ 0 h 5270740"/>
              <a:gd name="connsiteX6" fmla="*/ 0 w 5469147"/>
              <a:gd name="connsiteY6" fmla="*/ 0 h 527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9147" h="5270740">
                <a:moveTo>
                  <a:pt x="0" y="0"/>
                </a:moveTo>
                <a:lnTo>
                  <a:pt x="5469147" y="0"/>
                </a:lnTo>
                <a:lnTo>
                  <a:pt x="5469147" y="5270740"/>
                </a:lnTo>
                <a:lnTo>
                  <a:pt x="370935" y="5270740"/>
                </a:lnTo>
                <a:cubicBezTo>
                  <a:pt x="221411" y="5262113"/>
                  <a:pt x="2875" y="5296620"/>
                  <a:pt x="0" y="4830793"/>
                </a:cubicBezTo>
                <a:lnTo>
                  <a:pt x="0" y="0"/>
                </a:lnTo>
                <a:lnTo>
                  <a:pt x="0"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52247" y="368408"/>
            <a:ext cx="8229600" cy="68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57200" y="1298575"/>
            <a:ext cx="5334000" cy="4873625"/>
          </a:xfrm>
          <a:prstGeom prst="rect">
            <a:avLst/>
          </a:prstGeom>
        </p:spPr>
        <p:txBody>
          <a:bodyPr/>
          <a:lstStyle>
            <a:lvl1pPr>
              <a:defRPr sz="1800">
                <a:solidFill>
                  <a:srgbClr val="323232"/>
                </a:solidFill>
              </a:defRPr>
            </a:lvl1pPr>
            <a:lvl2pPr>
              <a:defRPr sz="1800">
                <a:solidFill>
                  <a:srgbClr val="323232"/>
                </a:solidFill>
              </a:defRPr>
            </a:lvl2pPr>
            <a:lvl3pPr>
              <a:defRPr sz="1800">
                <a:solidFill>
                  <a:srgbClr val="323232"/>
                </a:solidFill>
              </a:defRPr>
            </a:lvl3pPr>
            <a:lvl4pPr>
              <a:defRPr sz="1800">
                <a:solidFill>
                  <a:srgbClr val="323232"/>
                </a:solidFill>
              </a:defRPr>
            </a:lvl4pPr>
            <a:lvl5pPr>
              <a:defRPr sz="1800">
                <a:solidFill>
                  <a:srgbClr val="32323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5943600" y="1295401"/>
            <a:ext cx="2743200" cy="4876800"/>
          </a:xfrm>
          <a:prstGeom prst="rect">
            <a:avLst/>
          </a:prstGeom>
        </p:spPr>
        <p:txBody>
          <a:bodyPr/>
          <a:lstStyle>
            <a:lvl1pPr>
              <a:defRPr sz="1800">
                <a:solidFill>
                  <a:srgbClr val="323232"/>
                </a:solidFill>
              </a:defRPr>
            </a:lvl1pPr>
            <a:lvl2pPr>
              <a:defRPr sz="1800">
                <a:solidFill>
                  <a:srgbClr val="323232"/>
                </a:solidFill>
              </a:defRPr>
            </a:lvl2pPr>
            <a:lvl3pPr>
              <a:defRPr sz="1800">
                <a:solidFill>
                  <a:srgbClr val="323232"/>
                </a:solidFill>
              </a:defRPr>
            </a:lvl3pPr>
            <a:lvl4pPr>
              <a:defRPr sz="1800">
                <a:solidFill>
                  <a:srgbClr val="323232"/>
                </a:solidFill>
              </a:defRPr>
            </a:lvl4pPr>
            <a:lvl5pPr>
              <a:defRPr sz="1800">
                <a:solidFill>
                  <a:srgbClr val="32323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hasCustomPrompt="1"/>
          </p:nvPr>
        </p:nvSpPr>
        <p:spPr>
          <a:xfrm>
            <a:off x="490687" y="408638"/>
            <a:ext cx="8153400" cy="609600"/>
          </a:xfrm>
          <a:prstGeom prst="rect">
            <a:avLst/>
          </a:prstGeom>
        </p:spPr>
        <p:txBody>
          <a:bodyPr anchor="ctr" anchorCtr="0"/>
          <a:lstStyle>
            <a:lvl1pPr>
              <a:defRPr/>
            </a:lvl1pPr>
          </a:lstStyle>
          <a:p>
            <a:r>
              <a:rPr lang="en-US"/>
              <a:t>CLICK TO EDIT MASTER TITLE STYLE</a:t>
            </a:r>
          </a:p>
        </p:txBody>
      </p:sp>
      <p:sp>
        <p:nvSpPr>
          <p:cNvPr id="10" name="TextBox 9"/>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94054" y="5926909"/>
            <a:ext cx="575585" cy="774357"/>
          </a:xfrm>
          <a:prstGeom prst="rect">
            <a:avLst/>
          </a:prstGeom>
        </p:spPr>
      </p:pic>
    </p:spTree>
    <p:extLst>
      <p:ext uri="{BB962C8B-B14F-4D97-AF65-F5344CB8AC3E}">
        <p14:creationId xmlns:p14="http://schemas.microsoft.com/office/powerpoint/2010/main" val="6605443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Slide 2">
    <p:spTree>
      <p:nvGrpSpPr>
        <p:cNvPr id="1" name=""/>
        <p:cNvGrpSpPr/>
        <p:nvPr/>
      </p:nvGrpSpPr>
      <p:grpSpPr>
        <a:xfrm>
          <a:off x="0" y="0"/>
          <a:ext cx="0" cy="0"/>
          <a:chOff x="0" y="0"/>
          <a:chExt cx="0" cy="0"/>
        </a:xfrm>
      </p:grpSpPr>
      <p:pic>
        <p:nvPicPr>
          <p:cNvPr id="3" name="Graphic 3" descr="Aetna logo.">
            <a:extLst>
              <a:ext uri="{FF2B5EF4-FFF2-40B4-BE49-F238E27FC236}">
                <a16:creationId xmlns:a16="http://schemas.microsoft.com/office/drawing/2014/main" id="{70C6617E-A490-E890-39F3-83E46F94D67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118" y="439738"/>
            <a:ext cx="1587517"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18447" y="2130552"/>
            <a:ext cx="3512211" cy="2011680"/>
          </a:xfrm>
        </p:spPr>
        <p:txBody>
          <a:bodyPr anchor="b"/>
          <a:lstStyle>
            <a:lvl1pPr algn="l">
              <a:lnSpc>
                <a:spcPct val="90000"/>
              </a:lnSpc>
              <a:defRPr sz="3001">
                <a:solidFill>
                  <a:schemeClr val="tx2"/>
                </a:solidFill>
              </a:defRPr>
            </a:lvl1pPr>
          </a:lstStyle>
          <a:p>
            <a:r>
              <a:rPr lang="en-US"/>
              <a:t>Click to edit Master title style</a:t>
            </a:r>
            <a:endParaRPr lang="en-US" dirty="0"/>
          </a:p>
        </p:txBody>
      </p:sp>
      <p:sp>
        <p:nvSpPr>
          <p:cNvPr id="8" name="Text Placeholder 4"/>
          <p:cNvSpPr>
            <a:spLocks noGrp="1"/>
          </p:cNvSpPr>
          <p:nvPr>
            <p:ph type="body" sz="quarter" idx="18"/>
          </p:nvPr>
        </p:nvSpPr>
        <p:spPr>
          <a:xfrm>
            <a:off x="418447" y="4379976"/>
            <a:ext cx="2687213" cy="1262324"/>
          </a:xfrm>
        </p:spPr>
        <p:txBody>
          <a:bodyPr/>
          <a:lstStyle>
            <a:lvl1pPr>
              <a:defRPr lang="en-US" sz="1125" b="1" kern="1200" dirty="0">
                <a:solidFill>
                  <a:schemeClr val="tx2"/>
                </a:solidFill>
                <a:latin typeface="+mn-lt"/>
                <a:ea typeface="+mn-ea"/>
                <a:cs typeface="+mn-cs"/>
              </a:defRPr>
            </a:lvl1pPr>
            <a:lvl2pPr marL="0" indent="0">
              <a:spcBef>
                <a:spcPts val="0"/>
              </a:spcBef>
              <a:spcAft>
                <a:spcPts val="1800"/>
              </a:spcAft>
              <a:buFontTx/>
              <a:buNone/>
              <a:defRPr sz="975">
                <a:solidFill>
                  <a:schemeClr val="tx2"/>
                </a:solidFill>
                <a:latin typeface="+mn-lt"/>
              </a:defRPr>
            </a:lvl2pPr>
            <a:lvl3pPr marL="0" indent="0">
              <a:buFontTx/>
              <a:buNone/>
              <a:defRPr sz="900">
                <a:solidFill>
                  <a:schemeClr val="tx2"/>
                </a:solidFill>
                <a:latin typeface="+mn-lt"/>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977189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2E546AE-A11B-A59A-E749-8426DD2FEADF}"/>
              </a:ext>
            </a:extLst>
          </p:cNvPr>
          <p:cNvSpPr/>
          <p:nvPr userDrawn="1"/>
        </p:nvSpPr>
        <p:spPr>
          <a:xfrm>
            <a:off x="0" y="0"/>
            <a:ext cx="365997" cy="6858000"/>
          </a:xfrm>
          <a:prstGeom prst="rect">
            <a:avLst/>
          </a:prstGeom>
          <a:solidFill>
            <a:srgbClr val="004979"/>
          </a:solidFill>
          <a:ln w="12700">
            <a:miter lim="400000"/>
          </a:ln>
        </p:spPr>
        <p:txBody>
          <a:bodyPr lIns="34288" tIns="34288" rIns="34288" bIns="34288" anchor="ctr"/>
          <a:lstStyle/>
          <a:p>
            <a:pPr marL="95247" marR="438136" indent="-95247" algn="ctr" defTabSz="342889">
              <a:spcBef>
                <a:spcPts val="375"/>
              </a:spcBef>
              <a:defRPr sz="1400">
                <a:solidFill>
                  <a:srgbClr val="FFFFFF"/>
                </a:solidFill>
                <a:latin typeface="Proxima Nova"/>
                <a:ea typeface="Proxima Nova"/>
                <a:cs typeface="Proxima Nova"/>
                <a:sym typeface="Proxima Nova"/>
              </a:defRPr>
            </a:pPr>
            <a:endParaRPr sz="1050" b="0" i="0">
              <a:latin typeface="Source Sans Pro" panose="020B0503030403020204" pitchFamily="34" charset="0"/>
              <a:ea typeface="Source Sans Pro" panose="020B0503030403020204" pitchFamily="34" charset="0"/>
            </a:endParaRPr>
          </a:p>
        </p:txBody>
      </p:sp>
      <p:sp>
        <p:nvSpPr>
          <p:cNvPr id="6" name="TextBox 5">
            <a:extLst>
              <a:ext uri="{FF2B5EF4-FFF2-40B4-BE49-F238E27FC236}">
                <a16:creationId xmlns:a16="http://schemas.microsoft.com/office/drawing/2014/main" id="{7D06C65D-F409-BF1B-0523-529F8F10CF40}"/>
              </a:ext>
            </a:extLst>
          </p:cNvPr>
          <p:cNvSpPr txBox="1"/>
          <p:nvPr userDrawn="1"/>
        </p:nvSpPr>
        <p:spPr>
          <a:xfrm>
            <a:off x="0" y="6519556"/>
            <a:ext cx="350196" cy="236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8" tIns="34288" rIns="34288" bIns="34288" numCol="1" spcCol="38100" rtlCol="0" anchor="t">
            <a:noAutofit/>
          </a:bodyPr>
          <a:lstStyle/>
          <a:p>
            <a:pPr marL="0" marR="0" indent="0" algn="ctr" defTabSz="685777" rtl="0" fontAlgn="auto" latinLnBrk="0" hangingPunct="0">
              <a:lnSpc>
                <a:spcPct val="100000"/>
              </a:lnSpc>
              <a:spcBef>
                <a:spcPts val="0"/>
              </a:spcBef>
              <a:spcAft>
                <a:spcPts val="0"/>
              </a:spcAft>
              <a:buClrTx/>
              <a:buSzTx/>
              <a:buFontTx/>
              <a:buNone/>
              <a:tabLst/>
            </a:pPr>
            <a:fld id="{5033C93D-CE8F-4743-A267-5FB7BF465808}" type="slidenum">
              <a:rPr kumimoji="0" lang="en-US" sz="750" b="0" i="0" u="none" strike="noStrike" cap="none" spc="0" normalizeH="0" baseline="0" smtClean="0">
                <a:ln>
                  <a:noFill/>
                </a:ln>
                <a:solidFill>
                  <a:schemeClr val="bg1"/>
                </a:solidFill>
                <a:effectLst/>
                <a:uFillTx/>
                <a:latin typeface="Source Sans Pro" panose="020B0503030403020204" pitchFamily="34" charset="0"/>
                <a:ea typeface="Source Sans Pro" panose="020B0503030403020204" pitchFamily="34" charset="0"/>
                <a:cs typeface="+mj-cs"/>
                <a:sym typeface="Calibri"/>
              </a:rPr>
              <a:pPr marL="0" marR="0" indent="0" algn="ctr" defTabSz="685777" rtl="0" fontAlgn="auto" latinLnBrk="0" hangingPunct="0">
                <a:lnSpc>
                  <a:spcPct val="100000"/>
                </a:lnSpc>
                <a:spcBef>
                  <a:spcPts val="0"/>
                </a:spcBef>
                <a:spcAft>
                  <a:spcPts val="0"/>
                </a:spcAft>
                <a:buClrTx/>
                <a:buSzTx/>
                <a:buFontTx/>
                <a:buNone/>
                <a:tabLst/>
              </a:pPr>
              <a:t>‹#›</a:t>
            </a:fld>
            <a:endParaRPr kumimoji="0" lang="en-US" sz="750" b="0" i="0" u="none" strike="noStrike" cap="none" spc="0" normalizeH="0" baseline="0">
              <a:ln>
                <a:noFill/>
              </a:ln>
              <a:solidFill>
                <a:schemeClr val="bg1"/>
              </a:solidFill>
              <a:effectLst/>
              <a:uFillTx/>
              <a:latin typeface="Source Sans Pro" panose="020B0503030403020204" pitchFamily="34" charset="0"/>
              <a:ea typeface="Source Sans Pro" panose="020B0503030403020204" pitchFamily="34" charset="0"/>
              <a:cs typeface="+mj-cs"/>
              <a:sym typeface="Calibri"/>
            </a:endParaRPr>
          </a:p>
        </p:txBody>
      </p:sp>
      <p:sp>
        <p:nvSpPr>
          <p:cNvPr id="7" name="Title Placeholder 3">
            <a:extLst>
              <a:ext uri="{FF2B5EF4-FFF2-40B4-BE49-F238E27FC236}">
                <a16:creationId xmlns:a16="http://schemas.microsoft.com/office/drawing/2014/main" id="{A67AB126-0389-B593-0224-AAAF39E2AC4A}"/>
              </a:ext>
            </a:extLst>
          </p:cNvPr>
          <p:cNvSpPr>
            <a:spLocks noGrp="1"/>
          </p:cNvSpPr>
          <p:nvPr>
            <p:ph type="title"/>
          </p:nvPr>
        </p:nvSpPr>
        <p:spPr>
          <a:xfrm>
            <a:off x="643240" y="327068"/>
            <a:ext cx="7856108" cy="528606"/>
          </a:xfrm>
          <a:prstGeom prst="rect">
            <a:avLst/>
          </a:prstGeom>
        </p:spPr>
        <p:txBody>
          <a:bodyPr vert="horz" wrap="square" lIns="0" tIns="45720" rIns="0" bIns="45720" rtlCol="0" anchor="t">
            <a:spAutoFit/>
          </a:bodyPr>
          <a:lstStyle>
            <a:lvl1pPr>
              <a:defRPr sz="3150" b="0" i="0">
                <a:latin typeface="Amasis MT Pro Light" panose="02040304050005020304" pitchFamily="18" charset="77"/>
              </a:defRPr>
            </a:lvl1pPr>
          </a:lstStyle>
          <a:p>
            <a:r>
              <a:rPr lang="en-US"/>
              <a:t>Click to edit Master title style</a:t>
            </a:r>
          </a:p>
        </p:txBody>
      </p:sp>
    </p:spTree>
    <p:extLst>
      <p:ext uri="{BB962C8B-B14F-4D97-AF65-F5344CB8AC3E}">
        <p14:creationId xmlns:p14="http://schemas.microsoft.com/office/powerpoint/2010/main" val="32664880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1A8A-FF3F-B65A-6996-BD389D2B742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4E1F8C-83C1-9807-8F25-9472CFBE0F5D}"/>
              </a:ext>
            </a:extLst>
          </p:cNvPr>
          <p:cNvSpPr>
            <a:spLocks noGrp="1"/>
          </p:cNvSpPr>
          <p:nvPr>
            <p:ph type="subTitle" idx="1"/>
          </p:nvPr>
        </p:nvSpPr>
        <p:spPr>
          <a:xfrm>
            <a:off x="1143000" y="3602038"/>
            <a:ext cx="6858000" cy="1655762"/>
          </a:xfrm>
        </p:spPr>
        <p:txBody>
          <a:bodyPr/>
          <a:lstStyle>
            <a:lvl1pPr marL="0" indent="0" algn="ctr">
              <a:buNone/>
              <a:defRPr sz="1800"/>
            </a:lvl1pPr>
            <a:lvl2pPr marL="342889" indent="0" algn="ctr">
              <a:buNone/>
              <a:defRPr sz="1500"/>
            </a:lvl2pPr>
            <a:lvl3pPr marL="685777" indent="0" algn="ctr">
              <a:buNone/>
              <a:defRPr sz="1350"/>
            </a:lvl3pPr>
            <a:lvl4pPr marL="1028666" indent="0" algn="ctr">
              <a:buNone/>
              <a:defRPr sz="1200"/>
            </a:lvl4pPr>
            <a:lvl5pPr marL="1371554" indent="0" algn="ctr">
              <a:buNone/>
              <a:defRPr sz="1200"/>
            </a:lvl5pPr>
            <a:lvl6pPr marL="1714443" indent="0" algn="ctr">
              <a:buNone/>
              <a:defRPr sz="1200"/>
            </a:lvl6pPr>
            <a:lvl7pPr marL="2057331" indent="0" algn="ctr">
              <a:buNone/>
              <a:defRPr sz="1200"/>
            </a:lvl7pPr>
            <a:lvl8pPr marL="2400220" indent="0" algn="ctr">
              <a:buNone/>
              <a:defRPr sz="1200"/>
            </a:lvl8pPr>
            <a:lvl9pPr marL="2743109"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F3309F-FDC6-B721-C07A-A41378AB2D14}"/>
              </a:ext>
            </a:extLst>
          </p:cNvPr>
          <p:cNvSpPr>
            <a:spLocks noGrp="1"/>
          </p:cNvSpPr>
          <p:nvPr>
            <p:ph type="dt" sz="half" idx="10"/>
          </p:nvPr>
        </p:nvSpPr>
        <p:spPr/>
        <p:txBody>
          <a:bodyPr/>
          <a:lstStyle/>
          <a:p>
            <a:fld id="{1F0F311A-C3D6-4FA6-A593-C7E1363D241E}" type="datetimeFigureOut">
              <a:rPr lang="en-US" smtClean="0"/>
              <a:t>10/10/2024</a:t>
            </a:fld>
            <a:endParaRPr lang="en-US"/>
          </a:p>
        </p:txBody>
      </p:sp>
      <p:sp>
        <p:nvSpPr>
          <p:cNvPr id="5" name="Footer Placeholder 4">
            <a:extLst>
              <a:ext uri="{FF2B5EF4-FFF2-40B4-BE49-F238E27FC236}">
                <a16:creationId xmlns:a16="http://schemas.microsoft.com/office/drawing/2014/main" id="{829AF1DC-539A-570A-F962-8AC8891AC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F483B-F365-AB84-1505-28B7406F5889}"/>
              </a:ext>
            </a:extLst>
          </p:cNvPr>
          <p:cNvSpPr>
            <a:spLocks noGrp="1"/>
          </p:cNvSpPr>
          <p:nvPr>
            <p:ph type="sldNum" sz="quarter" idx="12"/>
          </p:nvPr>
        </p:nvSpPr>
        <p:spPr/>
        <p:txBody>
          <a:bodyPr/>
          <a:lstStyle/>
          <a:p>
            <a:fld id="{81855B53-7D59-471E-A289-13F92644254B}" type="slidenum">
              <a:rPr lang="en-US" smtClean="0"/>
              <a:t>‹#›</a:t>
            </a:fld>
            <a:endParaRPr lang="en-US"/>
          </a:p>
        </p:txBody>
      </p:sp>
    </p:spTree>
    <p:extLst>
      <p:ext uri="{BB962C8B-B14F-4D97-AF65-F5344CB8AC3E}">
        <p14:creationId xmlns:p14="http://schemas.microsoft.com/office/powerpoint/2010/main" val="31141399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Content w/ photo two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E02EC8-ED4A-429F-6549-AB9EFF07F1D2}"/>
              </a:ext>
            </a:extLst>
          </p:cNvPr>
          <p:cNvSpPr/>
          <p:nvPr userDrawn="1"/>
        </p:nvSpPr>
        <p:spPr>
          <a:xfrm flipH="1">
            <a:off x="5783252" y="2625258"/>
            <a:ext cx="3360745" cy="3594921"/>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05E20A6C-8C1F-CE4C-8FA9-A0622ABC8B39}"/>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5783253" y="632483"/>
            <a:ext cx="3360748" cy="1991641"/>
          </a:xfrm>
          <a:prstGeom prst="rect">
            <a:avLst/>
          </a:prstGeom>
        </p:spPr>
      </p:pic>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11EA3CB7-CAD8-5C40-8FEB-CB2B36DE61CA}"/>
              </a:ext>
            </a:extLst>
          </p:cNvPr>
          <p:cNvSpPr>
            <a:spLocks noGrp="1"/>
          </p:cNvSpPr>
          <p:nvPr>
            <p:ph sz="quarter" idx="19" hasCustomPrompt="1"/>
          </p:nvPr>
        </p:nvSpPr>
        <p:spPr>
          <a:xfrm>
            <a:off x="411373" y="3065056"/>
            <a:ext cx="3985151" cy="2985096"/>
          </a:xfrm>
        </p:spPr>
        <p:txBody>
          <a:bodyPr>
            <a:noAutofit/>
          </a:bodyPr>
          <a:lstStyle>
            <a:lvl1pPr>
              <a:defRPr sz="14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 – Arial 14pt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67798614-3F2F-6949-91FE-486B726DFF92}"/>
              </a:ext>
            </a:extLst>
          </p:cNvPr>
          <p:cNvSpPr>
            <a:spLocks noGrp="1"/>
          </p:cNvSpPr>
          <p:nvPr>
            <p:ph type="title"/>
          </p:nvPr>
        </p:nvSpPr>
        <p:spPr>
          <a:xfrm>
            <a:off x="310897" y="1292353"/>
            <a:ext cx="4867389" cy="658368"/>
          </a:xfrm>
          <a:prstGeom prst="rect">
            <a:avLst/>
          </a:prstGeom>
        </p:spPr>
        <p:txBody>
          <a:bodyPr vert="horz" lIns="0" tIns="0" rIns="0" bIns="0" rtlCol="0" anchor="t">
            <a:noAutofit/>
          </a:bodyPr>
          <a:lstStyle/>
          <a:p>
            <a:r>
              <a:rPr lang="en-US"/>
              <a:t>Click to edit Master title style</a:t>
            </a:r>
          </a:p>
        </p:txBody>
      </p:sp>
      <p:cxnSp>
        <p:nvCxnSpPr>
          <p:cNvPr id="13" name="Straight Connector 12">
            <a:extLst>
              <a:ext uri="{FF2B5EF4-FFF2-40B4-BE49-F238E27FC236}">
                <a16:creationId xmlns:a16="http://schemas.microsoft.com/office/drawing/2014/main" id="{90820F7A-8200-F6EC-CD29-1A142490DE0D}"/>
              </a:ext>
            </a:extLst>
          </p:cNvPr>
          <p:cNvCxnSpPr/>
          <p:nvPr userDrawn="1"/>
        </p:nvCxnSpPr>
        <p:spPr>
          <a:xfrm>
            <a:off x="0" y="2625256"/>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E1CE9F7-899D-8942-5795-70CF8E7215EF}"/>
              </a:ext>
            </a:extLst>
          </p:cNvPr>
          <p:cNvCxnSpPr>
            <a:cxnSpLocks/>
          </p:cNvCxnSpPr>
          <p:nvPr userDrawn="1"/>
        </p:nvCxnSpPr>
        <p:spPr>
          <a:xfrm flipH="1">
            <a:off x="5783253" y="632481"/>
            <a:ext cx="1" cy="558769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35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irc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3EF972-A3D8-8240-BF11-536692339972}"/>
              </a:ext>
            </a:extLst>
          </p:cNvPr>
          <p:cNvSpPr/>
          <p:nvPr userDrawn="1"/>
        </p:nvSpPr>
        <p:spPr>
          <a:xfrm>
            <a:off x="2" y="631768"/>
            <a:ext cx="6869926" cy="5589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1C7094F-5535-5847-A685-9F0E870D3CB2}"/>
              </a:ext>
            </a:extLst>
          </p:cNvPr>
          <p:cNvGrpSpPr/>
          <p:nvPr userDrawn="1"/>
        </p:nvGrpSpPr>
        <p:grpSpPr>
          <a:xfrm>
            <a:off x="3896416" y="937963"/>
            <a:ext cx="4070858" cy="4433208"/>
            <a:chOff x="3933890" y="870927"/>
            <a:chExt cx="3310460" cy="2703845"/>
          </a:xfrm>
        </p:grpSpPr>
        <p:sp>
          <p:nvSpPr>
            <p:cNvPr id="10" name="Oval 9">
              <a:extLst>
                <a:ext uri="{FF2B5EF4-FFF2-40B4-BE49-F238E27FC236}">
                  <a16:creationId xmlns:a16="http://schemas.microsoft.com/office/drawing/2014/main" id="{F63EE330-77DC-D64C-91E1-7B6EB877FB38}"/>
                </a:ext>
              </a:extLst>
            </p:cNvPr>
            <p:cNvSpPr/>
            <p:nvPr/>
          </p:nvSpPr>
          <p:spPr>
            <a:xfrm>
              <a:off x="3933890" y="1357165"/>
              <a:ext cx="1523375" cy="15233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1" name="Oval 10">
              <a:extLst>
                <a:ext uri="{FF2B5EF4-FFF2-40B4-BE49-F238E27FC236}">
                  <a16:creationId xmlns:a16="http://schemas.microsoft.com/office/drawing/2014/main" id="{A5AB7177-2A0E-F045-A0C4-B80D3817D2D1}"/>
                </a:ext>
              </a:extLst>
            </p:cNvPr>
            <p:cNvSpPr/>
            <p:nvPr/>
          </p:nvSpPr>
          <p:spPr>
            <a:xfrm>
              <a:off x="4959288" y="2051397"/>
              <a:ext cx="1523375" cy="1523375"/>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12" name="Oval 11">
              <a:extLst>
                <a:ext uri="{FF2B5EF4-FFF2-40B4-BE49-F238E27FC236}">
                  <a16:creationId xmlns:a16="http://schemas.microsoft.com/office/drawing/2014/main" id="{5D24B878-B300-D64D-B649-FF794D15FB7C}"/>
                </a:ext>
              </a:extLst>
            </p:cNvPr>
            <p:cNvSpPr/>
            <p:nvPr/>
          </p:nvSpPr>
          <p:spPr>
            <a:xfrm>
              <a:off x="5720975" y="870927"/>
              <a:ext cx="1523375" cy="1523375"/>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grpSp>
      <p:sp>
        <p:nvSpPr>
          <p:cNvPr id="13" name="Text Placeholder 2">
            <a:extLst>
              <a:ext uri="{FF2B5EF4-FFF2-40B4-BE49-F238E27FC236}">
                <a16:creationId xmlns:a16="http://schemas.microsoft.com/office/drawing/2014/main" id="{852AC3B6-A7D9-304B-92ED-2805E7EC5672}"/>
              </a:ext>
            </a:extLst>
          </p:cNvPr>
          <p:cNvSpPr>
            <a:spLocks noGrp="1"/>
          </p:cNvSpPr>
          <p:nvPr>
            <p:ph idx="1" hasCustomPrompt="1"/>
          </p:nvPr>
        </p:nvSpPr>
        <p:spPr>
          <a:xfrm>
            <a:off x="4236667" y="2553542"/>
            <a:ext cx="1137566" cy="861025"/>
          </a:xfrm>
          <a:prstGeom prst="rect">
            <a:avLst/>
          </a:prstGeom>
        </p:spPr>
        <p:txBody>
          <a:bodyPr vert="horz" lIns="0" tIns="0" rIns="0" bIns="0" rtlCol="0" anchor="ctr">
            <a:noAutofit/>
          </a:bodyPr>
          <a:lstStyle>
            <a:lvl1pPr marL="0" indent="0" algn="ctr">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2">
            <a:extLst>
              <a:ext uri="{FF2B5EF4-FFF2-40B4-BE49-F238E27FC236}">
                <a16:creationId xmlns:a16="http://schemas.microsoft.com/office/drawing/2014/main" id="{69F47C17-A61A-0C44-A7CF-D7A83812EB4F}"/>
              </a:ext>
            </a:extLst>
          </p:cNvPr>
          <p:cNvSpPr>
            <a:spLocks noGrp="1"/>
          </p:cNvSpPr>
          <p:nvPr>
            <p:ph idx="10" hasCustomPrompt="1"/>
          </p:nvPr>
        </p:nvSpPr>
        <p:spPr>
          <a:xfrm>
            <a:off x="5525203" y="3696441"/>
            <a:ext cx="1137566" cy="861025"/>
          </a:xfrm>
          <a:prstGeom prst="rect">
            <a:avLst/>
          </a:prstGeom>
        </p:spPr>
        <p:txBody>
          <a:bodyPr vert="horz" lIns="0" tIns="0" rIns="0" bIns="0" rtlCol="0" anchor="ctr">
            <a:noAutofit/>
          </a:bodyPr>
          <a:lstStyle>
            <a:lvl1pPr marL="0" indent="0" algn="ctr">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Text Placeholder 2">
            <a:extLst>
              <a:ext uri="{FF2B5EF4-FFF2-40B4-BE49-F238E27FC236}">
                <a16:creationId xmlns:a16="http://schemas.microsoft.com/office/drawing/2014/main" id="{93E3AF74-F3F3-CB4C-84BB-7F0A016F3F6E}"/>
              </a:ext>
            </a:extLst>
          </p:cNvPr>
          <p:cNvSpPr>
            <a:spLocks noGrp="1"/>
          </p:cNvSpPr>
          <p:nvPr>
            <p:ph idx="11" hasCustomPrompt="1"/>
          </p:nvPr>
        </p:nvSpPr>
        <p:spPr>
          <a:xfrm>
            <a:off x="6463287" y="1790691"/>
            <a:ext cx="1137566" cy="861025"/>
          </a:xfrm>
          <a:prstGeom prst="rect">
            <a:avLst/>
          </a:prstGeom>
        </p:spPr>
        <p:txBody>
          <a:bodyPr vert="horz" lIns="0" tIns="0" rIns="0" bIns="0" rtlCol="0" anchor="ctr">
            <a:noAutofit/>
          </a:bodyPr>
          <a:lstStyle>
            <a:lvl1pPr marL="0" indent="0" algn="ctr">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
            <a:extLst>
              <a:ext uri="{FF2B5EF4-FFF2-40B4-BE49-F238E27FC236}">
                <a16:creationId xmlns:a16="http://schemas.microsoft.com/office/drawing/2014/main" id="{48A6664E-D18A-C047-B901-14D9AE44C5C5}"/>
              </a:ext>
            </a:extLst>
          </p:cNvPr>
          <p:cNvSpPr>
            <a:spLocks noGrp="1"/>
          </p:cNvSpPr>
          <p:nvPr>
            <p:ph idx="12"/>
          </p:nvPr>
        </p:nvSpPr>
        <p:spPr>
          <a:xfrm>
            <a:off x="314326" y="2553540"/>
            <a:ext cx="3374931" cy="3623423"/>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4">
            <a:extLst>
              <a:ext uri="{FF2B5EF4-FFF2-40B4-BE49-F238E27FC236}">
                <a16:creationId xmlns:a16="http://schemas.microsoft.com/office/drawing/2014/main" id="{1DBC484E-DC99-BE47-A1B3-486DBC3C7B86}"/>
              </a:ext>
            </a:extLst>
          </p:cNvPr>
          <p:cNvSpPr>
            <a:spLocks noGrp="1"/>
          </p:cNvSpPr>
          <p:nvPr>
            <p:ph type="ftr" sz="quarter" idx="3"/>
          </p:nvPr>
        </p:nvSpPr>
        <p:spPr>
          <a:xfrm>
            <a:off x="636589" y="6354977"/>
            <a:ext cx="6434120" cy="365125"/>
          </a:xfrm>
          <a:prstGeom prst="rect">
            <a:avLst/>
          </a:prstGeom>
        </p:spPr>
        <p:txBody>
          <a:bodyPr vert="horz" lIns="0" tIns="0" rIns="0" bIns="0" rtlCol="0" anchor="ctr"/>
          <a:lstStyle>
            <a:lvl1pPr algn="l">
              <a:defRPr sz="600">
                <a:solidFill>
                  <a:schemeClr val="tx1"/>
                </a:solidFill>
              </a:defRPr>
            </a:lvl1pPr>
          </a:lstStyle>
          <a:p>
            <a:endParaRPr lang="en-US" dirty="0"/>
          </a:p>
        </p:txBody>
      </p:sp>
      <p:sp>
        <p:nvSpPr>
          <p:cNvPr id="21" name="Slide Number Placeholder 5">
            <a:extLst>
              <a:ext uri="{FF2B5EF4-FFF2-40B4-BE49-F238E27FC236}">
                <a16:creationId xmlns:a16="http://schemas.microsoft.com/office/drawing/2014/main" id="{9E4BB125-7972-8040-8191-19C891A3AA8E}"/>
              </a:ext>
            </a:extLst>
          </p:cNvPr>
          <p:cNvSpPr>
            <a:spLocks noGrp="1"/>
          </p:cNvSpPr>
          <p:nvPr>
            <p:ph type="sldNum" sz="quarter" idx="4"/>
          </p:nvPr>
        </p:nvSpPr>
        <p:spPr>
          <a:xfrm>
            <a:off x="314326" y="6354977"/>
            <a:ext cx="277346" cy="365125"/>
          </a:xfrm>
          <a:prstGeom prst="rect">
            <a:avLst/>
          </a:prstGeom>
        </p:spPr>
        <p:txBody>
          <a:bodyPr vert="horz" lIns="0" tIns="0" rIns="0" bIns="0" rtlCol="0" anchor="ctr"/>
          <a:lstStyle>
            <a:lvl1pPr algn="l">
              <a:defRPr sz="600">
                <a:solidFill>
                  <a:schemeClr val="tx1"/>
                </a:solidFill>
              </a:defRPr>
            </a:lvl1pPr>
          </a:lstStyle>
          <a:p>
            <a:fld id="{89BBF7CD-64C2-944D-9BC0-D9847A17D7BA}" type="slidenum">
              <a:rPr lang="en-US" smtClean="0"/>
              <a:pPr/>
              <a:t>‹#›</a:t>
            </a:fld>
            <a:endParaRPr lang="en-US" dirty="0"/>
          </a:p>
        </p:txBody>
      </p:sp>
      <p:sp>
        <p:nvSpPr>
          <p:cNvPr id="23" name="Title Placeholder 1">
            <a:extLst>
              <a:ext uri="{FF2B5EF4-FFF2-40B4-BE49-F238E27FC236}">
                <a16:creationId xmlns:a16="http://schemas.microsoft.com/office/drawing/2014/main" id="{BADB888C-D0E4-D14F-A5B0-08432F1C6420}"/>
              </a:ext>
            </a:extLst>
          </p:cNvPr>
          <p:cNvSpPr>
            <a:spLocks noGrp="1"/>
          </p:cNvSpPr>
          <p:nvPr>
            <p:ph type="title"/>
          </p:nvPr>
        </p:nvSpPr>
        <p:spPr>
          <a:xfrm>
            <a:off x="314326" y="1084063"/>
            <a:ext cx="3374931" cy="1135264"/>
          </a:xfrm>
          <a:prstGeom prst="rect">
            <a:avLst/>
          </a:prstGeom>
        </p:spPr>
        <p:txBody>
          <a:bodyPr vert="horz" lIns="0" tIns="0" rIns="0" bIns="0" rtlCol="0" anchor="t">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29418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cSld name="Title Slide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78E442D-FC0D-118A-D583-587871C9C3C5}"/>
              </a:ext>
            </a:extLst>
          </p:cNvPr>
          <p:cNvSpPr>
            <a:spLocks noGrp="1"/>
          </p:cNvSpPr>
          <p:nvPr>
            <p:ph type="pic" sz="quarter" idx="10"/>
          </p:nvPr>
        </p:nvSpPr>
        <p:spPr>
          <a:xfrm>
            <a:off x="0" y="0"/>
            <a:ext cx="9144000" cy="6858000"/>
          </a:xfrm>
        </p:spPr>
        <p:txBody>
          <a:bodyPr/>
          <a:lstStyle>
            <a:lvl1pPr>
              <a:defRPr sz="1050"/>
            </a:lvl1pPr>
          </a:lstStyle>
          <a:p>
            <a:r>
              <a:rPr lang="en-US" dirty="0"/>
              <a:t>Click icon to add picture</a:t>
            </a:r>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565951" y="2221111"/>
            <a:ext cx="3126092" cy="2087839"/>
          </a:xfrm>
        </p:spPr>
        <p:txBody>
          <a:bodyPr vert="horz" anchor="t"/>
          <a:lstStyle>
            <a:lvl1pPr algn="l">
              <a:defRPr sz="3900">
                <a:solidFill>
                  <a:schemeClr val="tx1"/>
                </a:solidFill>
              </a:defRPr>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603505" y="4663441"/>
            <a:ext cx="3126092" cy="525780"/>
          </a:xfrm>
        </p:spPr>
        <p:txBody>
          <a:bodyPr/>
          <a:lstStyle>
            <a:lvl1pPr marL="0" indent="0" algn="l">
              <a:spcBef>
                <a:spcPts val="0"/>
              </a:spcBef>
              <a:buNone/>
              <a:defRPr sz="1500">
                <a:solidFill>
                  <a:schemeClr val="tx1"/>
                </a:solidFill>
                <a:latin typeface="+mj-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add subtitle</a:t>
            </a:r>
          </a:p>
        </p:txBody>
      </p:sp>
    </p:spTree>
    <p:extLst>
      <p:ext uri="{BB962C8B-B14F-4D97-AF65-F5344CB8AC3E}">
        <p14:creationId xmlns:p14="http://schemas.microsoft.com/office/powerpoint/2010/main" val="18197531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hree Content">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40D946FB-F683-103F-C864-C90EDA4E0F98}"/>
              </a:ext>
            </a:extLst>
          </p:cNvPr>
          <p:cNvSpPr>
            <a:spLocks noGrp="1"/>
          </p:cNvSpPr>
          <p:nvPr>
            <p:ph type="body" sz="half" idx="2" hasCustomPrompt="1"/>
          </p:nvPr>
        </p:nvSpPr>
        <p:spPr>
          <a:xfrm>
            <a:off x="342900" y="6306218"/>
            <a:ext cx="7743826" cy="266363"/>
          </a:xfrm>
        </p:spPr>
        <p:txBody>
          <a:bodyPr rIns="0" anchor="b" anchorCtr="0"/>
          <a:lstStyle>
            <a:lvl1pPr marL="0" indent="0" algn="l">
              <a:spcBef>
                <a:spcPts val="0"/>
              </a:spcBef>
              <a:buNone/>
              <a:defRPr sz="675">
                <a:latin typeface="+mn-lt"/>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add footnote/source</a:t>
            </a:r>
          </a:p>
        </p:txBody>
      </p:sp>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a:xfrm>
            <a:off x="342900" y="384048"/>
            <a:ext cx="8455914" cy="822960"/>
          </a:xfrm>
        </p:spPr>
        <p:txBody>
          <a:bodyPr vert="horz"/>
          <a:lstStyle/>
          <a:p>
            <a:r>
              <a:rPr lang="en-US"/>
              <a:t>Click to edit master title style</a:t>
            </a:r>
          </a:p>
        </p:txBody>
      </p:sp>
      <p:sp>
        <p:nvSpPr>
          <p:cNvPr id="9" name="Content Placeholder 5">
            <a:extLst>
              <a:ext uri="{FF2B5EF4-FFF2-40B4-BE49-F238E27FC236}">
                <a16:creationId xmlns:a16="http://schemas.microsoft.com/office/drawing/2014/main" id="{45AB35AA-8D35-7641-A957-D4B0335C4E6D}"/>
              </a:ext>
            </a:extLst>
          </p:cNvPr>
          <p:cNvSpPr>
            <a:spLocks noGrp="1"/>
          </p:cNvSpPr>
          <p:nvPr>
            <p:ph sz="quarter" idx="11"/>
          </p:nvPr>
        </p:nvSpPr>
        <p:spPr>
          <a:xfrm>
            <a:off x="342900" y="1691641"/>
            <a:ext cx="2707482"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a:extLst>
              <a:ext uri="{FF2B5EF4-FFF2-40B4-BE49-F238E27FC236}">
                <a16:creationId xmlns:a16="http://schemas.microsoft.com/office/drawing/2014/main" id="{EBAB0896-32F4-184C-AB6B-8BD1DC29EDF6}"/>
              </a:ext>
            </a:extLst>
          </p:cNvPr>
          <p:cNvSpPr>
            <a:spLocks noGrp="1"/>
          </p:cNvSpPr>
          <p:nvPr>
            <p:ph sz="quarter" idx="13"/>
          </p:nvPr>
        </p:nvSpPr>
        <p:spPr>
          <a:xfrm>
            <a:off x="3216402" y="1691641"/>
            <a:ext cx="2707482"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737AFD7F-3700-A74E-A770-258AE729175D}"/>
              </a:ext>
            </a:extLst>
          </p:cNvPr>
          <p:cNvSpPr>
            <a:spLocks noGrp="1"/>
          </p:cNvSpPr>
          <p:nvPr>
            <p:ph sz="quarter" idx="14"/>
          </p:nvPr>
        </p:nvSpPr>
        <p:spPr>
          <a:xfrm>
            <a:off x="6089904" y="1691641"/>
            <a:ext cx="2708910"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3793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Page with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C62754-3AF1-4ED2-A3E2-E38C1015DAE1}"/>
              </a:ext>
            </a:extLst>
          </p:cNvPr>
          <p:cNvSpPr/>
          <p:nvPr userDrawn="1"/>
        </p:nvSpPr>
        <p:spPr>
          <a:xfrm>
            <a:off x="1" y="4660900"/>
            <a:ext cx="9142413" cy="219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a:solidFill>
                <a:schemeClr val="bg1"/>
              </a:solidFill>
              <a:cs typeface="Open Sans Bold"/>
            </a:endParaRPr>
          </a:p>
        </p:txBody>
      </p:sp>
      <p:sp>
        <p:nvSpPr>
          <p:cNvPr id="11" name="Rectangle 10">
            <a:extLst>
              <a:ext uri="{FF2B5EF4-FFF2-40B4-BE49-F238E27FC236}">
                <a16:creationId xmlns:a16="http://schemas.microsoft.com/office/drawing/2014/main" id="{D00BC1CC-9DB4-46C1-9C18-6E22EAFA58F1}"/>
              </a:ext>
            </a:extLst>
          </p:cNvPr>
          <p:cNvSpPr/>
          <p:nvPr/>
        </p:nvSpPr>
        <p:spPr>
          <a:xfrm>
            <a:off x="7770814" y="0"/>
            <a:ext cx="341312" cy="4648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13">
              <a:cs typeface="Arial" charset="0"/>
            </a:endParaRPr>
          </a:p>
        </p:txBody>
      </p:sp>
      <p:sp>
        <p:nvSpPr>
          <p:cNvPr id="12" name="Rectangle 11">
            <a:extLst>
              <a:ext uri="{FF2B5EF4-FFF2-40B4-BE49-F238E27FC236}">
                <a16:creationId xmlns:a16="http://schemas.microsoft.com/office/drawing/2014/main" id="{BDE4D5F7-AB22-4D2E-8A7B-077D24529224}"/>
              </a:ext>
            </a:extLst>
          </p:cNvPr>
          <p:cNvSpPr/>
          <p:nvPr/>
        </p:nvSpPr>
        <p:spPr>
          <a:xfrm>
            <a:off x="8112126" y="0"/>
            <a:ext cx="1030288" cy="4648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13">
              <a:cs typeface="Arial" charset="0"/>
            </a:endParaRPr>
          </a:p>
        </p:txBody>
      </p:sp>
      <p:sp>
        <p:nvSpPr>
          <p:cNvPr id="6" name="Picture Placeholder 5"/>
          <p:cNvSpPr>
            <a:spLocks noGrp="1"/>
          </p:cNvSpPr>
          <p:nvPr>
            <p:ph type="pic" sz="quarter" idx="10"/>
          </p:nvPr>
        </p:nvSpPr>
        <p:spPr>
          <a:xfrm>
            <a:off x="-1" y="1"/>
            <a:ext cx="7772400" cy="4648198"/>
          </a:xfrm>
          <a:solidFill>
            <a:schemeClr val="bg1">
              <a:lumMod val="95000"/>
            </a:schemeClr>
          </a:solidFill>
        </p:spPr>
        <p:txBody>
          <a:bodyPr rtlCol="0" anchor="ctr">
            <a:noAutofit/>
          </a:bodyPr>
          <a:lstStyle>
            <a:lvl1pPr algn="ctr">
              <a:defRPr sz="7200" b="0" i="0">
                <a:solidFill>
                  <a:schemeClr val="bg1">
                    <a:lumMod val="85000"/>
                  </a:schemeClr>
                </a:solidFill>
                <a:latin typeface="+mn-lt"/>
                <a:cs typeface="Arial" charset="0"/>
              </a:defRPr>
            </a:lvl1pPr>
          </a:lstStyle>
          <a:p>
            <a:pPr lvl="0"/>
            <a:r>
              <a:rPr lang="en-US" noProof="0"/>
              <a:t>Click icon to add picture</a:t>
            </a:r>
          </a:p>
        </p:txBody>
      </p:sp>
      <p:sp>
        <p:nvSpPr>
          <p:cNvPr id="10" name="Title 1"/>
          <p:cNvSpPr>
            <a:spLocks noGrp="1"/>
          </p:cNvSpPr>
          <p:nvPr>
            <p:ph type="ctrTitle"/>
          </p:nvPr>
        </p:nvSpPr>
        <p:spPr bwMode="white">
          <a:xfrm>
            <a:off x="442911" y="4854556"/>
            <a:ext cx="7327116" cy="615553"/>
          </a:xfrm>
        </p:spPr>
        <p:txBody>
          <a:bodyPr anchor="b"/>
          <a:lstStyle>
            <a:lvl1pPr algn="l">
              <a:lnSpc>
                <a:spcPct val="80000"/>
              </a:lnSpc>
              <a:defRPr sz="2550" b="1" i="0" cap="none" baseline="0">
                <a:solidFill>
                  <a:schemeClr val="tx1"/>
                </a:solidFill>
                <a:latin typeface="+mj-lt"/>
                <a:cs typeface="Georgia Bold" charset="0"/>
              </a:defRPr>
            </a:lvl1pPr>
          </a:lstStyle>
          <a:p>
            <a:r>
              <a:rPr lang="en-US"/>
              <a:t>Click to edit Master title style</a:t>
            </a:r>
          </a:p>
        </p:txBody>
      </p:sp>
      <p:sp>
        <p:nvSpPr>
          <p:cNvPr id="9" name="Subtitle 2"/>
          <p:cNvSpPr>
            <a:spLocks noGrp="1"/>
          </p:cNvSpPr>
          <p:nvPr>
            <p:ph type="subTitle" idx="1"/>
          </p:nvPr>
        </p:nvSpPr>
        <p:spPr bwMode="white">
          <a:xfrm>
            <a:off x="442912" y="5599402"/>
            <a:ext cx="7327116" cy="231825"/>
          </a:xfrm>
        </p:spPr>
        <p:txBody>
          <a:bodyPr anchor="ctr">
            <a:noAutofit/>
          </a:bodyPr>
          <a:lstStyle>
            <a:lvl1pPr marL="0" indent="0" algn="l">
              <a:lnSpc>
                <a:spcPct val="80000"/>
              </a:lnSpc>
              <a:spcBef>
                <a:spcPts val="225"/>
              </a:spcBef>
              <a:buNone/>
              <a:defRPr sz="1350" b="0" i="0" cap="none" spc="0" baseline="0">
                <a:solidFill>
                  <a:schemeClr val="tx1"/>
                </a:solidFill>
                <a:latin typeface="+mn-lt"/>
                <a:cs typeface="Arial" charset="0"/>
              </a:defRPr>
            </a:lvl1pPr>
            <a:lvl2pPr marL="342569" indent="0" algn="ctr">
              <a:buNone/>
              <a:defRPr>
                <a:solidFill>
                  <a:schemeClr val="tx1">
                    <a:tint val="75000"/>
                  </a:schemeClr>
                </a:solidFill>
              </a:defRPr>
            </a:lvl2pPr>
            <a:lvl3pPr marL="685136" indent="0" algn="ctr">
              <a:buNone/>
              <a:defRPr>
                <a:solidFill>
                  <a:schemeClr val="tx1">
                    <a:tint val="75000"/>
                  </a:schemeClr>
                </a:solidFill>
              </a:defRPr>
            </a:lvl3pPr>
            <a:lvl4pPr marL="1027706" indent="0" algn="ctr">
              <a:buNone/>
              <a:defRPr>
                <a:solidFill>
                  <a:schemeClr val="tx1">
                    <a:tint val="75000"/>
                  </a:schemeClr>
                </a:solidFill>
              </a:defRPr>
            </a:lvl4pPr>
            <a:lvl5pPr marL="1370272" indent="0" algn="ctr">
              <a:buNone/>
              <a:defRPr>
                <a:solidFill>
                  <a:schemeClr val="tx1">
                    <a:tint val="75000"/>
                  </a:schemeClr>
                </a:solidFill>
              </a:defRPr>
            </a:lvl5pPr>
            <a:lvl6pPr marL="1712841" indent="0" algn="ctr">
              <a:buNone/>
              <a:defRPr>
                <a:solidFill>
                  <a:schemeClr val="tx1">
                    <a:tint val="75000"/>
                  </a:schemeClr>
                </a:solidFill>
              </a:defRPr>
            </a:lvl6pPr>
            <a:lvl7pPr marL="2055410" indent="0" algn="ctr">
              <a:buNone/>
              <a:defRPr>
                <a:solidFill>
                  <a:schemeClr val="tx1">
                    <a:tint val="75000"/>
                  </a:schemeClr>
                </a:solidFill>
              </a:defRPr>
            </a:lvl7pPr>
            <a:lvl8pPr marL="2397975" indent="0" algn="ctr">
              <a:buNone/>
              <a:defRPr>
                <a:solidFill>
                  <a:schemeClr val="tx1">
                    <a:tint val="75000"/>
                  </a:schemeClr>
                </a:solidFill>
              </a:defRPr>
            </a:lvl8pPr>
            <a:lvl9pPr marL="2740546" indent="0" algn="ctr">
              <a:buNone/>
              <a:defRPr>
                <a:solidFill>
                  <a:schemeClr val="tx1">
                    <a:tint val="75000"/>
                  </a:schemeClr>
                </a:solidFill>
              </a:defRPr>
            </a:lvl9pPr>
          </a:lstStyle>
          <a:p>
            <a:r>
              <a:rPr lang="en-US"/>
              <a:t>Click to edit Master subtitle style</a:t>
            </a:r>
          </a:p>
        </p:txBody>
      </p:sp>
      <p:sp>
        <p:nvSpPr>
          <p:cNvPr id="7" name="Content Placeholder 6"/>
          <p:cNvSpPr>
            <a:spLocks noGrp="1"/>
          </p:cNvSpPr>
          <p:nvPr>
            <p:ph sz="quarter" idx="19"/>
          </p:nvPr>
        </p:nvSpPr>
        <p:spPr>
          <a:xfrm>
            <a:off x="5354254" y="6230472"/>
            <a:ext cx="1524957" cy="522532"/>
          </a:xfrm>
        </p:spPr>
        <p:txBody>
          <a:bodyPr anchor="ctr"/>
          <a:lstStyle>
            <a:lvl1pPr marL="0" marR="0" indent="0" algn="ctr" defTabSz="685800" rtl="0" eaLnBrk="1" fontAlgn="auto" latinLnBrk="0" hangingPunct="1">
              <a:lnSpc>
                <a:spcPct val="100000"/>
              </a:lnSpc>
              <a:spcBef>
                <a:spcPts val="900"/>
              </a:spcBef>
              <a:spcAft>
                <a:spcPts val="0"/>
              </a:spcAft>
              <a:buClrTx/>
              <a:buSzTx/>
              <a:buFontTx/>
              <a:buNone/>
              <a:tabLst>
                <a:tab pos="901304" algn="l"/>
              </a:tabLst>
              <a:defRPr sz="675">
                <a:solidFill>
                  <a:schemeClr val="bg2"/>
                </a:solidFill>
              </a:defRPr>
            </a:lvl1pPr>
          </a:lstStyle>
          <a:p>
            <a:pPr lvl="0"/>
            <a:r>
              <a:rPr lang="en-US"/>
              <a:t>Click to edit Master text styles</a:t>
            </a:r>
          </a:p>
        </p:txBody>
      </p:sp>
      <p:sp>
        <p:nvSpPr>
          <p:cNvPr id="22" name="Content Placeholder 6"/>
          <p:cNvSpPr>
            <a:spLocks noGrp="1"/>
          </p:cNvSpPr>
          <p:nvPr>
            <p:ph sz="quarter" idx="20"/>
          </p:nvPr>
        </p:nvSpPr>
        <p:spPr>
          <a:xfrm>
            <a:off x="7169482" y="6228622"/>
            <a:ext cx="1524957" cy="522532"/>
          </a:xfrm>
        </p:spPr>
        <p:txBody>
          <a:bodyPr anchor="ctr"/>
          <a:lstStyle>
            <a:lvl1pPr marL="0" marR="0" indent="0" algn="ctr" defTabSz="685800" rtl="0" eaLnBrk="1" fontAlgn="auto" latinLnBrk="0" hangingPunct="1">
              <a:lnSpc>
                <a:spcPct val="100000"/>
              </a:lnSpc>
              <a:spcBef>
                <a:spcPts val="900"/>
              </a:spcBef>
              <a:spcAft>
                <a:spcPts val="0"/>
              </a:spcAft>
              <a:buClrTx/>
              <a:buSzTx/>
              <a:buFontTx/>
              <a:buNone/>
              <a:tabLst>
                <a:tab pos="901304" algn="l"/>
              </a:tabLst>
              <a:defRPr sz="675">
                <a:solidFill>
                  <a:schemeClr val="bg2"/>
                </a:solidFill>
              </a:defRPr>
            </a:lvl1pPr>
          </a:lstStyle>
          <a:p>
            <a:pPr lvl="0"/>
            <a:r>
              <a:rPr lang="en-US"/>
              <a:t>Click to edit Master text styles</a:t>
            </a:r>
          </a:p>
        </p:txBody>
      </p:sp>
      <p:pic>
        <p:nvPicPr>
          <p:cNvPr id="2" name="Picture 1">
            <a:extLst>
              <a:ext uri="{FF2B5EF4-FFF2-40B4-BE49-F238E27FC236}">
                <a16:creationId xmlns:a16="http://schemas.microsoft.com/office/drawing/2014/main" id="{433A424D-D904-023F-806F-8A14506124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151" y="6276486"/>
            <a:ext cx="1296047" cy="354776"/>
          </a:xfrm>
          <a:prstGeom prst="rect">
            <a:avLst/>
          </a:prstGeom>
        </p:spPr>
      </p:pic>
    </p:spTree>
    <p:extLst>
      <p:ext uri="{BB962C8B-B14F-4D97-AF65-F5344CB8AC3E}">
        <p14:creationId xmlns:p14="http://schemas.microsoft.com/office/powerpoint/2010/main" val="363128826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ver Page - Reverse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70CEA5-2A0F-4973-B997-1E937A1FD0B7}"/>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cs typeface="Arial" charset="0"/>
            </a:endParaRPr>
          </a:p>
        </p:txBody>
      </p:sp>
      <p:sp>
        <p:nvSpPr>
          <p:cNvPr id="13" name="Title 1"/>
          <p:cNvSpPr>
            <a:spLocks noGrp="1"/>
          </p:cNvSpPr>
          <p:nvPr>
            <p:ph type="ctrTitle"/>
          </p:nvPr>
        </p:nvSpPr>
        <p:spPr bwMode="white">
          <a:xfrm>
            <a:off x="457200" y="3987483"/>
            <a:ext cx="5097090" cy="1215588"/>
          </a:xfrm>
        </p:spPr>
        <p:txBody>
          <a:bodyPr anchor="b"/>
          <a:lstStyle>
            <a:lvl1pPr algn="l">
              <a:lnSpc>
                <a:spcPct val="80000"/>
              </a:lnSpc>
              <a:defRPr sz="2700" b="1" i="0" cap="none" baseline="0">
                <a:solidFill>
                  <a:srgbClr val="FFFFFF"/>
                </a:solidFill>
                <a:latin typeface="+mj-lt"/>
                <a:cs typeface="Georgia Bold" charset="0"/>
              </a:defRPr>
            </a:lvl1pPr>
          </a:lstStyle>
          <a:p>
            <a:r>
              <a:rPr lang="en-US"/>
              <a:t>Click to edit Master title style</a:t>
            </a:r>
          </a:p>
        </p:txBody>
      </p:sp>
      <p:sp>
        <p:nvSpPr>
          <p:cNvPr id="14" name="Subtitle 2"/>
          <p:cNvSpPr>
            <a:spLocks noGrp="1"/>
          </p:cNvSpPr>
          <p:nvPr>
            <p:ph type="subTitle" idx="1"/>
          </p:nvPr>
        </p:nvSpPr>
        <p:spPr bwMode="white">
          <a:xfrm>
            <a:off x="457201" y="5345291"/>
            <a:ext cx="3896359" cy="335328"/>
          </a:xfrm>
        </p:spPr>
        <p:txBody>
          <a:bodyPr>
            <a:noAutofit/>
          </a:bodyPr>
          <a:lstStyle>
            <a:lvl1pPr marL="0" indent="0" algn="l">
              <a:lnSpc>
                <a:spcPct val="80000"/>
              </a:lnSpc>
              <a:spcBef>
                <a:spcPts val="225"/>
              </a:spcBef>
              <a:buNone/>
              <a:defRPr sz="825" b="0" i="0" cap="none" spc="0" baseline="0">
                <a:solidFill>
                  <a:srgbClr val="FFFFFF"/>
                </a:solidFill>
                <a:latin typeface="+mn-lt"/>
                <a:cs typeface="Arial" charset="0"/>
              </a:defRPr>
            </a:lvl1pPr>
            <a:lvl2pPr marL="342569" indent="0" algn="ctr">
              <a:buNone/>
              <a:defRPr>
                <a:solidFill>
                  <a:schemeClr val="tx1">
                    <a:tint val="75000"/>
                  </a:schemeClr>
                </a:solidFill>
              </a:defRPr>
            </a:lvl2pPr>
            <a:lvl3pPr marL="685136" indent="0" algn="ctr">
              <a:buNone/>
              <a:defRPr>
                <a:solidFill>
                  <a:schemeClr val="tx1">
                    <a:tint val="75000"/>
                  </a:schemeClr>
                </a:solidFill>
              </a:defRPr>
            </a:lvl3pPr>
            <a:lvl4pPr marL="1027706" indent="0" algn="ctr">
              <a:buNone/>
              <a:defRPr>
                <a:solidFill>
                  <a:schemeClr val="tx1">
                    <a:tint val="75000"/>
                  </a:schemeClr>
                </a:solidFill>
              </a:defRPr>
            </a:lvl4pPr>
            <a:lvl5pPr marL="1370272" indent="0" algn="ctr">
              <a:buNone/>
              <a:defRPr>
                <a:solidFill>
                  <a:schemeClr val="tx1">
                    <a:tint val="75000"/>
                  </a:schemeClr>
                </a:solidFill>
              </a:defRPr>
            </a:lvl5pPr>
            <a:lvl6pPr marL="1712841" indent="0" algn="ctr">
              <a:buNone/>
              <a:defRPr>
                <a:solidFill>
                  <a:schemeClr val="tx1">
                    <a:tint val="75000"/>
                  </a:schemeClr>
                </a:solidFill>
              </a:defRPr>
            </a:lvl6pPr>
            <a:lvl7pPr marL="2055410" indent="0" algn="ctr">
              <a:buNone/>
              <a:defRPr>
                <a:solidFill>
                  <a:schemeClr val="tx1">
                    <a:tint val="75000"/>
                  </a:schemeClr>
                </a:solidFill>
              </a:defRPr>
            </a:lvl7pPr>
            <a:lvl8pPr marL="2397975" indent="0" algn="ctr">
              <a:buNone/>
              <a:defRPr>
                <a:solidFill>
                  <a:schemeClr val="tx1">
                    <a:tint val="75000"/>
                  </a:schemeClr>
                </a:solidFill>
              </a:defRPr>
            </a:lvl8pPr>
            <a:lvl9pPr marL="2740546"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8476470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Page - Filmstri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AFE58C-B060-443D-AC27-FEAFE9C92AF4}"/>
              </a:ext>
            </a:extLst>
          </p:cNvPr>
          <p:cNvSpPr/>
          <p:nvPr userDrawn="1"/>
        </p:nvSpPr>
        <p:spPr>
          <a:xfrm>
            <a:off x="0" y="0"/>
            <a:ext cx="7773988" cy="6027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cs typeface="Arial" charset="0"/>
            </a:endParaRPr>
          </a:p>
        </p:txBody>
      </p:sp>
      <p:sp>
        <p:nvSpPr>
          <p:cNvPr id="6" name="Rectangle 5">
            <a:extLst>
              <a:ext uri="{FF2B5EF4-FFF2-40B4-BE49-F238E27FC236}">
                <a16:creationId xmlns:a16="http://schemas.microsoft.com/office/drawing/2014/main" id="{64F903B4-F74E-4FFE-B10D-F9E6E4AB08A6}"/>
              </a:ext>
            </a:extLst>
          </p:cNvPr>
          <p:cNvSpPr/>
          <p:nvPr userDrawn="1"/>
        </p:nvSpPr>
        <p:spPr>
          <a:xfrm>
            <a:off x="7770814" y="0"/>
            <a:ext cx="339725" cy="60277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cs typeface="Arial" charset="0"/>
            </a:endParaRPr>
          </a:p>
        </p:txBody>
      </p:sp>
      <p:sp>
        <p:nvSpPr>
          <p:cNvPr id="7" name="Rectangle 6">
            <a:extLst>
              <a:ext uri="{FF2B5EF4-FFF2-40B4-BE49-F238E27FC236}">
                <a16:creationId xmlns:a16="http://schemas.microsoft.com/office/drawing/2014/main" id="{F1F844BB-E190-40DB-9C7B-B85083E11486}"/>
              </a:ext>
            </a:extLst>
          </p:cNvPr>
          <p:cNvSpPr/>
          <p:nvPr userDrawn="1"/>
        </p:nvSpPr>
        <p:spPr>
          <a:xfrm>
            <a:off x="8110539" y="0"/>
            <a:ext cx="1033462" cy="60277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cs typeface="Arial" charset="0"/>
            </a:endParaRPr>
          </a:p>
        </p:txBody>
      </p:sp>
      <p:sp>
        <p:nvSpPr>
          <p:cNvPr id="8" name="Rectangle 7">
            <a:extLst>
              <a:ext uri="{FF2B5EF4-FFF2-40B4-BE49-F238E27FC236}">
                <a16:creationId xmlns:a16="http://schemas.microsoft.com/office/drawing/2014/main" id="{7E81A386-B7CA-4FD1-82A6-C5B9D290B786}"/>
              </a:ext>
            </a:extLst>
          </p:cNvPr>
          <p:cNvSpPr/>
          <p:nvPr userDrawn="1"/>
        </p:nvSpPr>
        <p:spPr>
          <a:xfrm>
            <a:off x="1588" y="6094413"/>
            <a:ext cx="9142412"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a:solidFill>
                <a:schemeClr val="bg1"/>
              </a:solidFill>
              <a:cs typeface="Open Sans Bold"/>
            </a:endParaRPr>
          </a:p>
        </p:txBody>
      </p:sp>
      <p:sp>
        <p:nvSpPr>
          <p:cNvPr id="12" name="Footer Placeholder 4">
            <a:extLst>
              <a:ext uri="{FF2B5EF4-FFF2-40B4-BE49-F238E27FC236}">
                <a16:creationId xmlns:a16="http://schemas.microsoft.com/office/drawing/2014/main" id="{77345B6B-8D6C-47BD-AEE3-6E7957666253}"/>
              </a:ext>
            </a:extLst>
          </p:cNvPr>
          <p:cNvSpPr txBox="1">
            <a:spLocks/>
          </p:cNvSpPr>
          <p:nvPr userDrawn="1"/>
        </p:nvSpPr>
        <p:spPr>
          <a:xfrm>
            <a:off x="1856093" y="7143955"/>
            <a:ext cx="4962525" cy="365125"/>
          </a:xfrm>
          <a:prstGeom prst="rect">
            <a:avLst/>
          </a:prstGeom>
        </p:spPr>
        <p:txBody>
          <a:bodyPr lIns="27000" anchor="b"/>
          <a:lstStyle>
            <a:lvl1pPr algn="l">
              <a:defRPr sz="1000" baseline="0">
                <a:solidFill>
                  <a:schemeClr val="bg1">
                    <a:lumMod val="50000"/>
                  </a:schemeClr>
                </a:solidFill>
                <a:latin typeface="Arial" charset="0"/>
                <a:ea typeface="Arial" charset="0"/>
                <a:cs typeface="Arial" charset="0"/>
              </a:defRPr>
            </a:lvl1pPr>
          </a:lstStyle>
          <a:p>
            <a:pPr defTabSz="342900" eaLnBrk="1" fontAlgn="auto" hangingPunct="1">
              <a:spcBef>
                <a:spcPts val="0"/>
              </a:spcBef>
              <a:spcAft>
                <a:spcPts val="0"/>
              </a:spcAft>
              <a:defRPr/>
            </a:pPr>
            <a:r>
              <a:rPr lang="en-US" sz="750" dirty="0"/>
              <a:t>L1022026506[exp1024][All States][DC] </a:t>
            </a:r>
          </a:p>
          <a:p>
            <a:pPr defTabSz="342900" eaLnBrk="1" fontAlgn="auto" hangingPunct="1">
              <a:spcBef>
                <a:spcPts val="0"/>
              </a:spcBef>
              <a:spcAft>
                <a:spcPts val="0"/>
              </a:spcAft>
              <a:defRPr/>
            </a:pPr>
            <a:r>
              <a:rPr lang="en-US" sz="750" dirty="0">
                <a:solidFill>
                  <a:srgbClr val="75787B"/>
                </a:solidFill>
                <a:latin typeface="+mn-lt"/>
              </a:rPr>
              <a:t>Metropolitan Life Insurance Company, New York, NY 10166 © 2022 MetLife Services and Solutions, LLC</a:t>
            </a:r>
          </a:p>
        </p:txBody>
      </p:sp>
      <p:sp>
        <p:nvSpPr>
          <p:cNvPr id="9" name="Title 1"/>
          <p:cNvSpPr>
            <a:spLocks noGrp="1"/>
          </p:cNvSpPr>
          <p:nvPr>
            <p:ph type="ctrTitle"/>
          </p:nvPr>
        </p:nvSpPr>
        <p:spPr bwMode="white">
          <a:xfrm>
            <a:off x="457199" y="3594839"/>
            <a:ext cx="6712281" cy="1215588"/>
          </a:xfrm>
        </p:spPr>
        <p:txBody>
          <a:bodyPr anchor="b"/>
          <a:lstStyle>
            <a:lvl1pPr algn="l">
              <a:lnSpc>
                <a:spcPct val="80000"/>
              </a:lnSpc>
              <a:defRPr sz="2700" b="1" i="0" cap="none" baseline="0">
                <a:solidFill>
                  <a:srgbClr val="FFFFFF"/>
                </a:solidFill>
                <a:latin typeface="+mj-lt"/>
                <a:cs typeface="Georgia Bold" charset="0"/>
              </a:defRPr>
            </a:lvl1pPr>
          </a:lstStyle>
          <a:p>
            <a:r>
              <a:rPr lang="en-US"/>
              <a:t>Click to edit Master title style</a:t>
            </a:r>
          </a:p>
        </p:txBody>
      </p:sp>
      <p:sp>
        <p:nvSpPr>
          <p:cNvPr id="10" name="Subtitle 2"/>
          <p:cNvSpPr>
            <a:spLocks noGrp="1"/>
          </p:cNvSpPr>
          <p:nvPr>
            <p:ph type="subTitle" idx="1"/>
          </p:nvPr>
        </p:nvSpPr>
        <p:spPr bwMode="white">
          <a:xfrm>
            <a:off x="448235" y="4957297"/>
            <a:ext cx="6713113" cy="224305"/>
          </a:xfrm>
        </p:spPr>
        <p:txBody>
          <a:bodyPr>
            <a:noAutofit/>
          </a:bodyPr>
          <a:lstStyle>
            <a:lvl1pPr marL="0" indent="0" algn="l">
              <a:lnSpc>
                <a:spcPct val="80000"/>
              </a:lnSpc>
              <a:spcBef>
                <a:spcPts val="225"/>
              </a:spcBef>
              <a:buNone/>
              <a:defRPr sz="1350" b="0" i="0" cap="none" spc="0" baseline="0">
                <a:solidFill>
                  <a:srgbClr val="FFFFFF"/>
                </a:solidFill>
                <a:latin typeface="+mn-lt"/>
                <a:cs typeface="Arial" charset="0"/>
              </a:defRPr>
            </a:lvl1pPr>
            <a:lvl2pPr marL="342569" indent="0" algn="ctr">
              <a:buNone/>
              <a:defRPr>
                <a:solidFill>
                  <a:schemeClr val="tx1">
                    <a:tint val="75000"/>
                  </a:schemeClr>
                </a:solidFill>
              </a:defRPr>
            </a:lvl2pPr>
            <a:lvl3pPr marL="685136" indent="0" algn="ctr">
              <a:buNone/>
              <a:defRPr>
                <a:solidFill>
                  <a:schemeClr val="tx1">
                    <a:tint val="75000"/>
                  </a:schemeClr>
                </a:solidFill>
              </a:defRPr>
            </a:lvl3pPr>
            <a:lvl4pPr marL="1027706" indent="0" algn="ctr">
              <a:buNone/>
              <a:defRPr>
                <a:solidFill>
                  <a:schemeClr val="tx1">
                    <a:tint val="75000"/>
                  </a:schemeClr>
                </a:solidFill>
              </a:defRPr>
            </a:lvl4pPr>
            <a:lvl5pPr marL="1370272" indent="0" algn="ctr">
              <a:buNone/>
              <a:defRPr>
                <a:solidFill>
                  <a:schemeClr val="tx1">
                    <a:tint val="75000"/>
                  </a:schemeClr>
                </a:solidFill>
              </a:defRPr>
            </a:lvl5pPr>
            <a:lvl6pPr marL="1712841" indent="0" algn="ctr">
              <a:buNone/>
              <a:defRPr>
                <a:solidFill>
                  <a:schemeClr val="tx1">
                    <a:tint val="75000"/>
                  </a:schemeClr>
                </a:solidFill>
              </a:defRPr>
            </a:lvl6pPr>
            <a:lvl7pPr marL="2055410" indent="0" algn="ctr">
              <a:buNone/>
              <a:defRPr>
                <a:solidFill>
                  <a:schemeClr val="tx1">
                    <a:tint val="75000"/>
                  </a:schemeClr>
                </a:solidFill>
              </a:defRPr>
            </a:lvl7pPr>
            <a:lvl8pPr marL="2397975" indent="0" algn="ctr">
              <a:buNone/>
              <a:defRPr>
                <a:solidFill>
                  <a:schemeClr val="tx1">
                    <a:tint val="75000"/>
                  </a:schemeClr>
                </a:solidFill>
              </a:defRPr>
            </a:lvl8pPr>
            <a:lvl9pPr marL="2740546" indent="0" algn="ctr">
              <a:buNone/>
              <a:defRPr>
                <a:solidFill>
                  <a:schemeClr val="tx1">
                    <a:tint val="75000"/>
                  </a:schemeClr>
                </a:solidFill>
              </a:defRPr>
            </a:lvl9pPr>
          </a:lstStyle>
          <a:p>
            <a:r>
              <a:rPr lang="en-US"/>
              <a:t>Click to edit Master subtitle style</a:t>
            </a:r>
          </a:p>
        </p:txBody>
      </p:sp>
      <p:sp>
        <p:nvSpPr>
          <p:cNvPr id="17" name="Content Placeholder 6"/>
          <p:cNvSpPr>
            <a:spLocks noGrp="1"/>
          </p:cNvSpPr>
          <p:nvPr>
            <p:ph sz="quarter" idx="20"/>
          </p:nvPr>
        </p:nvSpPr>
        <p:spPr>
          <a:xfrm>
            <a:off x="7169482" y="6228622"/>
            <a:ext cx="1524957" cy="522532"/>
          </a:xfrm>
        </p:spPr>
        <p:txBody>
          <a:bodyPr anchor="ctr"/>
          <a:lstStyle>
            <a:lvl1pPr marL="0" marR="0" indent="0" algn="ctr" defTabSz="685800" rtl="0" eaLnBrk="1" fontAlgn="auto" latinLnBrk="0" hangingPunct="1">
              <a:lnSpc>
                <a:spcPct val="100000"/>
              </a:lnSpc>
              <a:spcBef>
                <a:spcPts val="900"/>
              </a:spcBef>
              <a:spcAft>
                <a:spcPts val="0"/>
              </a:spcAft>
              <a:buClrTx/>
              <a:buSzTx/>
              <a:buFontTx/>
              <a:buNone/>
              <a:tabLst>
                <a:tab pos="901304" algn="l"/>
              </a:tabLst>
              <a:defRPr sz="675">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33842240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2" name="Freeform 1"/>
          <p:cNvSpPr/>
          <p:nvPr userDrawn="1"/>
        </p:nvSpPr>
        <p:spPr>
          <a:xfrm>
            <a:off x="447675" y="381000"/>
            <a:ext cx="8229600" cy="5934075"/>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a:spLocks/>
          </p:cNvSpPr>
          <p:nvPr userDrawn="1"/>
        </p:nvSpPr>
        <p:spPr>
          <a:xfrm>
            <a:off x="857250" y="677703"/>
            <a:ext cx="7406640" cy="5340668"/>
          </a:xfrm>
          <a:custGeom>
            <a:avLst/>
            <a:gdLst>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 name="connsiteX0" fmla="*/ 9525 w 8334375"/>
              <a:gd name="connsiteY0" fmla="*/ 0 h 5934075"/>
              <a:gd name="connsiteX1" fmla="*/ 8334375 w 8334375"/>
              <a:gd name="connsiteY1" fmla="*/ 0 h 5934075"/>
              <a:gd name="connsiteX2" fmla="*/ 8334375 w 8334375"/>
              <a:gd name="connsiteY2" fmla="*/ 5934075 h 5934075"/>
              <a:gd name="connsiteX3" fmla="*/ 381000 w 8334375"/>
              <a:gd name="connsiteY3" fmla="*/ 5934075 h 5934075"/>
              <a:gd name="connsiteX4" fmla="*/ 0 w 8334375"/>
              <a:gd name="connsiteY4" fmla="*/ 5524500 h 5934075"/>
              <a:gd name="connsiteX5" fmla="*/ 9525 w 8334375"/>
              <a:gd name="connsiteY5" fmla="*/ 0 h 59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4375" h="5934075">
                <a:moveTo>
                  <a:pt x="9525" y="0"/>
                </a:moveTo>
                <a:lnTo>
                  <a:pt x="8334375" y="0"/>
                </a:lnTo>
                <a:lnTo>
                  <a:pt x="8334375" y="5934075"/>
                </a:lnTo>
                <a:lnTo>
                  <a:pt x="381000" y="5934075"/>
                </a:lnTo>
                <a:cubicBezTo>
                  <a:pt x="196850" y="5921375"/>
                  <a:pt x="31750" y="5880100"/>
                  <a:pt x="0" y="5524500"/>
                </a:cubicBezTo>
                <a:lnTo>
                  <a:pt x="9525" y="0"/>
                </a:lnTo>
                <a:close/>
              </a:path>
            </a:pathLst>
          </a:custGeom>
          <a:solidFill>
            <a:schemeClr val="tx2">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hasCustomPrompt="1"/>
          </p:nvPr>
        </p:nvSpPr>
        <p:spPr>
          <a:xfrm>
            <a:off x="857251" y="2476500"/>
            <a:ext cx="7820024" cy="1905001"/>
          </a:xfrm>
          <a:prstGeom prst="rect">
            <a:avLst/>
          </a:prstGeom>
        </p:spPr>
        <p:txBody>
          <a:bodyPr anchor="ctr" anchorCtr="0"/>
          <a:lstStyle>
            <a:lvl1pPr>
              <a:lnSpc>
                <a:spcPts val="5000"/>
              </a:lnSpc>
              <a:defRPr sz="4800"/>
            </a:lvl1pPr>
          </a:lstStyle>
          <a:p>
            <a:r>
              <a:rPr lang="en-US"/>
              <a:t>CLICK TO EDIT MASTER TITLE STYLE</a:t>
            </a:r>
          </a:p>
        </p:txBody>
      </p:sp>
      <p:sp>
        <p:nvSpPr>
          <p:cNvPr id="8" name="TextBox 7"/>
          <p:cNvSpPr txBox="1"/>
          <p:nvPr userDrawn="1"/>
        </p:nvSpPr>
        <p:spPr>
          <a:xfrm>
            <a:off x="452247" y="6588415"/>
            <a:ext cx="110608" cy="112851"/>
          </a:xfrm>
          <a:prstGeom prst="rect">
            <a:avLst/>
          </a:prstGeom>
          <a:noFill/>
        </p:spPr>
        <p:txBody>
          <a:bodyPr wrap="none" lIns="0" tIns="0" rIns="0" bIns="0" rtlCol="0">
            <a:spAutoFit/>
          </a:bodyPr>
          <a:lstStyle/>
          <a:p>
            <a:pPr algn="l" rtl="0"/>
            <a:fld id="{7D1471CB-2715-4BE2-9B63-6CFCC0673CFA}" type="slidenum">
              <a:rPr lang="en-US" sz="1100" b="0" i="0" u="none" strike="noStrike" kern="1200" baseline="30000" smtClean="0">
                <a:solidFill>
                  <a:schemeClr val="tx2"/>
                </a:solidFill>
                <a:latin typeface="+mn-lt"/>
                <a:ea typeface="+mn-ea"/>
                <a:cs typeface="+mn-cs"/>
              </a:rPr>
              <a:t>‹#›</a:t>
            </a:fld>
            <a:endParaRPr lang="en-US" sz="1100" b="0" i="0" u="none" strike="noStrike" kern="1200" baseline="30000">
              <a:solidFill>
                <a:schemeClr val="tx2"/>
              </a:solidFill>
              <a:latin typeface="+mn-lt"/>
              <a:ea typeface="+mn-ea"/>
              <a:cs typeface="+mn-cs"/>
            </a:endParaRPr>
          </a:p>
        </p:txBody>
      </p:sp>
    </p:spTree>
    <p:extLst>
      <p:ext uri="{BB962C8B-B14F-4D97-AF65-F5344CB8AC3E}">
        <p14:creationId xmlns:p14="http://schemas.microsoft.com/office/powerpoint/2010/main" val="12302355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Page - White">
    <p:spTree>
      <p:nvGrpSpPr>
        <p:cNvPr id="1" name=""/>
        <p:cNvGrpSpPr/>
        <p:nvPr/>
      </p:nvGrpSpPr>
      <p:grpSpPr>
        <a:xfrm>
          <a:off x="0" y="0"/>
          <a:ext cx="0" cy="0"/>
          <a:chOff x="0" y="0"/>
          <a:chExt cx="0" cy="0"/>
        </a:xfrm>
      </p:grpSpPr>
      <p:sp>
        <p:nvSpPr>
          <p:cNvPr id="9" name="Title 1"/>
          <p:cNvSpPr>
            <a:spLocks noGrp="1"/>
          </p:cNvSpPr>
          <p:nvPr>
            <p:ph type="ctrTitle"/>
          </p:nvPr>
        </p:nvSpPr>
        <p:spPr bwMode="white">
          <a:xfrm>
            <a:off x="457200" y="3987483"/>
            <a:ext cx="5097090" cy="1215588"/>
          </a:xfrm>
        </p:spPr>
        <p:txBody>
          <a:bodyPr anchor="b"/>
          <a:lstStyle>
            <a:lvl1pPr algn="l">
              <a:lnSpc>
                <a:spcPct val="80000"/>
              </a:lnSpc>
              <a:defRPr sz="2700" b="1" i="0" cap="none" baseline="0">
                <a:solidFill>
                  <a:schemeClr val="accent1"/>
                </a:solidFill>
                <a:latin typeface="+mj-lt"/>
                <a:cs typeface="Georgia Bold" charset="0"/>
              </a:defRPr>
            </a:lvl1pPr>
          </a:lstStyle>
          <a:p>
            <a:r>
              <a:rPr lang="en-US"/>
              <a:t>Click to edit Master title style</a:t>
            </a:r>
          </a:p>
        </p:txBody>
      </p:sp>
      <p:sp>
        <p:nvSpPr>
          <p:cNvPr id="10" name="Subtitle 2"/>
          <p:cNvSpPr>
            <a:spLocks noGrp="1"/>
          </p:cNvSpPr>
          <p:nvPr>
            <p:ph type="subTitle" idx="1"/>
          </p:nvPr>
        </p:nvSpPr>
        <p:spPr bwMode="white">
          <a:xfrm>
            <a:off x="457201" y="5345291"/>
            <a:ext cx="5097722" cy="335328"/>
          </a:xfrm>
        </p:spPr>
        <p:txBody>
          <a:bodyPr>
            <a:noAutofit/>
          </a:bodyPr>
          <a:lstStyle>
            <a:lvl1pPr marL="0" indent="0" algn="l">
              <a:lnSpc>
                <a:spcPct val="80000"/>
              </a:lnSpc>
              <a:spcBef>
                <a:spcPts val="225"/>
              </a:spcBef>
              <a:buNone/>
              <a:defRPr sz="825" b="0" i="0" cap="none" spc="0" baseline="0">
                <a:solidFill>
                  <a:schemeClr val="accent1"/>
                </a:solidFill>
                <a:latin typeface="+mn-lt"/>
                <a:cs typeface="Arial" charset="0"/>
              </a:defRPr>
            </a:lvl1pPr>
            <a:lvl2pPr marL="342569" indent="0" algn="ctr">
              <a:buNone/>
              <a:defRPr>
                <a:solidFill>
                  <a:schemeClr val="tx1">
                    <a:tint val="75000"/>
                  </a:schemeClr>
                </a:solidFill>
              </a:defRPr>
            </a:lvl2pPr>
            <a:lvl3pPr marL="685136" indent="0" algn="ctr">
              <a:buNone/>
              <a:defRPr>
                <a:solidFill>
                  <a:schemeClr val="tx1">
                    <a:tint val="75000"/>
                  </a:schemeClr>
                </a:solidFill>
              </a:defRPr>
            </a:lvl3pPr>
            <a:lvl4pPr marL="1027706" indent="0" algn="ctr">
              <a:buNone/>
              <a:defRPr>
                <a:solidFill>
                  <a:schemeClr val="tx1">
                    <a:tint val="75000"/>
                  </a:schemeClr>
                </a:solidFill>
              </a:defRPr>
            </a:lvl4pPr>
            <a:lvl5pPr marL="1370272" indent="0" algn="ctr">
              <a:buNone/>
              <a:defRPr>
                <a:solidFill>
                  <a:schemeClr val="tx1">
                    <a:tint val="75000"/>
                  </a:schemeClr>
                </a:solidFill>
              </a:defRPr>
            </a:lvl5pPr>
            <a:lvl6pPr marL="1712841" indent="0" algn="ctr">
              <a:buNone/>
              <a:defRPr>
                <a:solidFill>
                  <a:schemeClr val="tx1">
                    <a:tint val="75000"/>
                  </a:schemeClr>
                </a:solidFill>
              </a:defRPr>
            </a:lvl6pPr>
            <a:lvl7pPr marL="2055410" indent="0" algn="ctr">
              <a:buNone/>
              <a:defRPr>
                <a:solidFill>
                  <a:schemeClr val="tx1">
                    <a:tint val="75000"/>
                  </a:schemeClr>
                </a:solidFill>
              </a:defRPr>
            </a:lvl7pPr>
            <a:lvl8pPr marL="2397975" indent="0" algn="ctr">
              <a:buNone/>
              <a:defRPr>
                <a:solidFill>
                  <a:schemeClr val="tx1">
                    <a:tint val="75000"/>
                  </a:schemeClr>
                </a:solidFill>
              </a:defRPr>
            </a:lvl8pPr>
            <a:lvl9pPr marL="2740546" indent="0" algn="ctr">
              <a:buNone/>
              <a:defRPr>
                <a:solidFill>
                  <a:schemeClr val="tx1">
                    <a:tint val="75000"/>
                  </a:schemeClr>
                </a:solidFill>
              </a:defRPr>
            </a:lvl9pPr>
          </a:lstStyle>
          <a:p>
            <a:r>
              <a:rPr lang="en-US"/>
              <a:t>Click to edit Master subtitle style</a:t>
            </a:r>
          </a:p>
        </p:txBody>
      </p:sp>
      <p:sp>
        <p:nvSpPr>
          <p:cNvPr id="5" name="Text Placeholder 3"/>
          <p:cNvSpPr>
            <a:spLocks noGrp="1"/>
          </p:cNvSpPr>
          <p:nvPr>
            <p:ph type="body" sz="quarter" idx="12"/>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8143995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ivider page with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4278B0-6F3F-4BEE-9EED-B6F2FAF87FBE}"/>
              </a:ext>
            </a:extLst>
          </p:cNvPr>
          <p:cNvSpPr/>
          <p:nvPr userDrawn="1"/>
        </p:nvSpPr>
        <p:spPr>
          <a:xfrm>
            <a:off x="7770814" y="0"/>
            <a:ext cx="3413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cs typeface="Arial" charset="0"/>
            </a:endParaRPr>
          </a:p>
        </p:txBody>
      </p:sp>
      <p:sp>
        <p:nvSpPr>
          <p:cNvPr id="6" name="Rectangle 5">
            <a:extLst>
              <a:ext uri="{FF2B5EF4-FFF2-40B4-BE49-F238E27FC236}">
                <a16:creationId xmlns:a16="http://schemas.microsoft.com/office/drawing/2014/main" id="{71BCB96D-90FB-48BA-BB8B-14F6D6485D8E}"/>
              </a:ext>
            </a:extLst>
          </p:cNvPr>
          <p:cNvSpPr/>
          <p:nvPr userDrawn="1"/>
        </p:nvSpPr>
        <p:spPr>
          <a:xfrm>
            <a:off x="8113714" y="0"/>
            <a:ext cx="10302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cs typeface="Arial" charset="0"/>
            </a:endParaRPr>
          </a:p>
        </p:txBody>
      </p:sp>
      <p:sp>
        <p:nvSpPr>
          <p:cNvPr id="7" name="Rectangle 10">
            <a:extLst>
              <a:ext uri="{FF2B5EF4-FFF2-40B4-BE49-F238E27FC236}">
                <a16:creationId xmlns:a16="http://schemas.microsoft.com/office/drawing/2014/main" id="{712158EE-5A3B-464B-A952-4FC865F1DE6A}"/>
              </a:ext>
            </a:extLst>
          </p:cNvPr>
          <p:cNvSpPr>
            <a:spLocks noChangeArrowheads="1"/>
          </p:cNvSpPr>
          <p:nvPr userDrawn="1"/>
        </p:nvSpPr>
        <p:spPr bwMode="auto">
          <a:xfrm>
            <a:off x="4478339" y="3244850"/>
            <a:ext cx="232756" cy="300082"/>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350"/>
              <a:t> </a:t>
            </a:r>
          </a:p>
        </p:txBody>
      </p:sp>
      <p:sp>
        <p:nvSpPr>
          <p:cNvPr id="15" name="Picture Placeholder 5"/>
          <p:cNvSpPr>
            <a:spLocks noGrp="1"/>
          </p:cNvSpPr>
          <p:nvPr>
            <p:ph type="pic" sz="quarter" idx="10"/>
          </p:nvPr>
        </p:nvSpPr>
        <p:spPr>
          <a:xfrm>
            <a:off x="0" y="-301557"/>
            <a:ext cx="7770027" cy="6858000"/>
          </a:xfrm>
          <a:solidFill>
            <a:schemeClr val="bg1">
              <a:lumMod val="95000"/>
            </a:schemeClr>
          </a:solidFill>
        </p:spPr>
        <p:txBody>
          <a:bodyPr rtlCol="0" anchor="ctr">
            <a:noAutofit/>
          </a:bodyPr>
          <a:lstStyle>
            <a:lvl1pPr algn="ctr">
              <a:defRPr sz="5400" b="0" i="0">
                <a:solidFill>
                  <a:schemeClr val="bg1">
                    <a:lumMod val="85000"/>
                  </a:schemeClr>
                </a:solidFill>
                <a:latin typeface="+mn-lt"/>
                <a:cs typeface="Arial" charset="0"/>
              </a:defRPr>
            </a:lvl1pPr>
          </a:lstStyle>
          <a:p>
            <a:pPr lvl="0"/>
            <a:r>
              <a:rPr lang="en-US" noProof="0"/>
              <a:t>Click icon to add picture</a:t>
            </a:r>
          </a:p>
        </p:txBody>
      </p:sp>
      <p:sp>
        <p:nvSpPr>
          <p:cNvPr id="19" name="Text Placeholder 18"/>
          <p:cNvSpPr>
            <a:spLocks noGrp="1"/>
          </p:cNvSpPr>
          <p:nvPr>
            <p:ph type="body" sz="quarter" idx="11"/>
          </p:nvPr>
        </p:nvSpPr>
        <p:spPr>
          <a:xfrm>
            <a:off x="457201" y="1935165"/>
            <a:ext cx="6208345" cy="2987675"/>
          </a:xfrm>
        </p:spPr>
        <p:txBody>
          <a:bodyPr anchor="ctr"/>
          <a:lstStyle>
            <a:lvl1pPr>
              <a:defRPr sz="3600" b="1" i="0">
                <a:solidFill>
                  <a:schemeClr val="bg1"/>
                </a:solidFill>
                <a:latin typeface="+mj-lt"/>
                <a:ea typeface="Georgia Bold" charset="0"/>
                <a:cs typeface="Georgia Bold" charset="0"/>
              </a:defRPr>
            </a:lvl1pPr>
          </a:lstStyle>
          <a:p>
            <a:pPr lvl="0"/>
            <a:r>
              <a:rPr lang="en-US"/>
              <a:t>Click to edit Master text styles</a:t>
            </a:r>
          </a:p>
        </p:txBody>
      </p:sp>
      <p:sp>
        <p:nvSpPr>
          <p:cNvPr id="11" name="Text Placeholder 4"/>
          <p:cNvSpPr>
            <a:spLocks noGrp="1"/>
          </p:cNvSpPr>
          <p:nvPr>
            <p:ph type="body" sz="quarter" idx="12"/>
          </p:nvPr>
        </p:nvSpPr>
        <p:spPr>
          <a:xfrm>
            <a:off x="266489" y="6357010"/>
            <a:ext cx="1731646" cy="636464"/>
          </a:xfrm>
        </p:spPr>
        <p:txBody>
          <a:bodyPr/>
          <a:lstStyle>
            <a:lvl1pPr marL="257175" indent="-257175">
              <a:buSzPct val="200000"/>
              <a:buFontTx/>
              <a:buBlip>
                <a:blip r:embed="rId2"/>
              </a:buBlip>
              <a:defRPr sz="2813"/>
            </a:lvl1pPr>
            <a:lvl2pPr marL="150019" indent="-150019">
              <a:buFontTx/>
              <a:buBlip>
                <a:blip r:embed="rId3"/>
              </a:buBlip>
              <a:defRPr sz="3750"/>
            </a:lvl2pPr>
            <a:lvl3pPr marL="298847" indent="-150019">
              <a:buFontTx/>
              <a:buBlip>
                <a:blip r:embed="rId3"/>
              </a:buBlip>
              <a:defRPr sz="3750"/>
            </a:lvl3pPr>
            <a:lvl4pPr marL="466725" indent="-150019">
              <a:buFontTx/>
              <a:buBlip>
                <a:blip r:embed="rId3"/>
              </a:buBlip>
              <a:defRPr sz="3750"/>
            </a:lvl4pPr>
            <a:lvl5pPr marL="604838" indent="-136922">
              <a:buFontTx/>
              <a:buBlip>
                <a:blip r:embed="rId3"/>
              </a:buBlip>
              <a:defRPr sz="3750"/>
            </a:lvl5pPr>
          </a:lstStyle>
          <a:p>
            <a:pPr lvl="0"/>
            <a:r>
              <a:rPr lang="en-US" dirty="0"/>
              <a:t>Click to edit Master text styles</a:t>
            </a:r>
          </a:p>
        </p:txBody>
      </p:sp>
    </p:spTree>
    <p:extLst>
      <p:ext uri="{BB962C8B-B14F-4D97-AF65-F5344CB8AC3E}">
        <p14:creationId xmlns:p14="http://schemas.microsoft.com/office/powerpoint/2010/main" val="377278147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ivider Page - Filmstri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A7C6B3-6BD7-457D-887C-CCE6D9DC8305}"/>
              </a:ext>
            </a:extLst>
          </p:cNvPr>
          <p:cNvSpPr/>
          <p:nvPr userDrawn="1"/>
        </p:nvSpPr>
        <p:spPr>
          <a:xfrm>
            <a:off x="0" y="0"/>
            <a:ext cx="77739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cs typeface="Arial" charset="0"/>
            </a:endParaRPr>
          </a:p>
        </p:txBody>
      </p:sp>
      <p:sp>
        <p:nvSpPr>
          <p:cNvPr id="4" name="Rectangle 3">
            <a:extLst>
              <a:ext uri="{FF2B5EF4-FFF2-40B4-BE49-F238E27FC236}">
                <a16:creationId xmlns:a16="http://schemas.microsoft.com/office/drawing/2014/main" id="{48F19166-86BF-4F5F-AA45-433DF411F1C8}"/>
              </a:ext>
            </a:extLst>
          </p:cNvPr>
          <p:cNvSpPr/>
          <p:nvPr userDrawn="1"/>
        </p:nvSpPr>
        <p:spPr>
          <a:xfrm>
            <a:off x="7770813"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cs typeface="Arial" charset="0"/>
            </a:endParaRPr>
          </a:p>
        </p:txBody>
      </p:sp>
      <p:sp>
        <p:nvSpPr>
          <p:cNvPr id="5" name="Rectangle 4">
            <a:extLst>
              <a:ext uri="{FF2B5EF4-FFF2-40B4-BE49-F238E27FC236}">
                <a16:creationId xmlns:a16="http://schemas.microsoft.com/office/drawing/2014/main" id="{50EE0E1C-89CB-46A6-9DBB-A7714E45A1F3}"/>
              </a:ext>
            </a:extLst>
          </p:cNvPr>
          <p:cNvSpPr/>
          <p:nvPr userDrawn="1"/>
        </p:nvSpPr>
        <p:spPr>
          <a:xfrm>
            <a:off x="8113714" y="0"/>
            <a:ext cx="103028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cs typeface="Arial" charset="0"/>
            </a:endParaRPr>
          </a:p>
        </p:txBody>
      </p:sp>
      <p:sp>
        <p:nvSpPr>
          <p:cNvPr id="9" name="Text Placeholder 18"/>
          <p:cNvSpPr>
            <a:spLocks noGrp="1"/>
          </p:cNvSpPr>
          <p:nvPr>
            <p:ph type="body" sz="quarter" idx="11"/>
          </p:nvPr>
        </p:nvSpPr>
        <p:spPr>
          <a:xfrm>
            <a:off x="457201" y="1935165"/>
            <a:ext cx="6208345" cy="2987675"/>
          </a:xfrm>
        </p:spPr>
        <p:txBody>
          <a:bodyPr anchor="ctr"/>
          <a:lstStyle>
            <a:lvl1pPr>
              <a:defRPr sz="3600" b="1" i="0">
                <a:solidFill>
                  <a:schemeClr val="bg1"/>
                </a:solidFill>
                <a:latin typeface="+mj-lt"/>
                <a:ea typeface="Georgia Bold" charset="0"/>
                <a:cs typeface="Georgia Bold" charset="0"/>
              </a:defRPr>
            </a:lvl1pPr>
          </a:lstStyle>
          <a:p>
            <a:pPr lvl="0"/>
            <a:r>
              <a:rPr lang="en-US"/>
              <a:t>Click to edit Master text styles</a:t>
            </a:r>
          </a:p>
        </p:txBody>
      </p:sp>
    </p:spTree>
    <p:extLst>
      <p:ext uri="{BB962C8B-B14F-4D97-AF65-F5344CB8AC3E}">
        <p14:creationId xmlns:p14="http://schemas.microsoft.com/office/powerpoint/2010/main" val="42948802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ull-page Statement or Pull-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1E1E9F-E3FD-48E0-8215-0DB563B2896A}"/>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cs typeface="Arial" charset="0"/>
            </a:endParaRPr>
          </a:p>
        </p:txBody>
      </p:sp>
      <p:sp>
        <p:nvSpPr>
          <p:cNvPr id="4" name="Content Placeholder 8">
            <a:extLst>
              <a:ext uri="{FF2B5EF4-FFF2-40B4-BE49-F238E27FC236}">
                <a16:creationId xmlns:a16="http://schemas.microsoft.com/office/drawing/2014/main" id="{9AB71FB3-03D2-4F8B-9BF9-3D2FF0265A45}"/>
              </a:ext>
            </a:extLst>
          </p:cNvPr>
          <p:cNvSpPr txBox="1">
            <a:spLocks/>
          </p:cNvSpPr>
          <p:nvPr userDrawn="1"/>
        </p:nvSpPr>
        <p:spPr>
          <a:xfrm>
            <a:off x="8593138" y="6418263"/>
            <a:ext cx="550862"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defRPr/>
            </a:pPr>
            <a:r>
              <a:rPr lang="en-US" sz="600">
                <a:solidFill>
                  <a:schemeClr val="bg1"/>
                </a:solidFill>
                <a:latin typeface="Arial" charset="0"/>
                <a:cs typeface="Arial" charset="0"/>
              </a:rPr>
              <a:t> </a:t>
            </a:r>
            <a:fld id="{8C855E83-B474-465F-8452-5E1ACDC0CD66}" type="slidenum">
              <a:rPr lang="en-US" sz="600" smtClean="0">
                <a:solidFill>
                  <a:schemeClr val="bg1"/>
                </a:solidFill>
                <a:latin typeface="Arial" charset="0"/>
                <a:ea typeface="Arial" charset="0"/>
                <a:cs typeface="Arial" charset="0"/>
              </a:rPr>
              <a:pPr algn="ctr" fontAlgn="auto">
                <a:defRPr/>
              </a:pPr>
              <a:t>‹#›</a:t>
            </a:fld>
            <a:endParaRPr lang="en-US" sz="600">
              <a:solidFill>
                <a:schemeClr val="bg1"/>
              </a:solidFill>
              <a:latin typeface="Arial" charset="0"/>
              <a:ea typeface="Arial" charset="0"/>
              <a:cs typeface="Arial" charset="0"/>
            </a:endParaRPr>
          </a:p>
        </p:txBody>
      </p:sp>
      <p:sp>
        <p:nvSpPr>
          <p:cNvPr id="2" name="Title 1"/>
          <p:cNvSpPr>
            <a:spLocks noGrp="1"/>
          </p:cNvSpPr>
          <p:nvPr>
            <p:ph type="ctrTitle"/>
          </p:nvPr>
        </p:nvSpPr>
        <p:spPr>
          <a:xfrm>
            <a:off x="457200" y="749808"/>
            <a:ext cx="8348472" cy="5422392"/>
          </a:xfrm>
        </p:spPr>
        <p:txBody>
          <a:bodyPr anchor="ctr"/>
          <a:lstStyle>
            <a:lvl1pPr algn="l">
              <a:lnSpc>
                <a:spcPct val="80000"/>
              </a:lnSpc>
              <a:defRPr sz="2700" b="1" i="0">
                <a:solidFill>
                  <a:schemeClr val="bg1"/>
                </a:solidFill>
                <a:latin typeface="+mj-lt"/>
                <a:ea typeface="Georgia Bold" charset="0"/>
                <a:cs typeface="Georgia Bold" charset="0"/>
              </a:defRPr>
            </a:lvl1pPr>
          </a:lstStyle>
          <a:p>
            <a:r>
              <a:rPr lang="en-US"/>
              <a:t>Click to edit Master title style</a:t>
            </a:r>
          </a:p>
        </p:txBody>
      </p:sp>
    </p:spTree>
    <p:extLst>
      <p:ext uri="{BB962C8B-B14F-4D97-AF65-F5344CB8AC3E}">
        <p14:creationId xmlns:p14="http://schemas.microsoft.com/office/powerpoint/2010/main" val="185358344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 bullet list">
    <p:spTree>
      <p:nvGrpSpPr>
        <p:cNvPr id="1" name=""/>
        <p:cNvGrpSpPr/>
        <p:nvPr/>
      </p:nvGrpSpPr>
      <p:grpSpPr>
        <a:xfrm>
          <a:off x="0" y="0"/>
          <a:ext cx="0" cy="0"/>
          <a:chOff x="0" y="0"/>
          <a:chExt cx="0" cy="0"/>
        </a:xfrm>
      </p:grpSpPr>
      <p:sp>
        <p:nvSpPr>
          <p:cNvPr id="6" name="TextBox 8">
            <a:extLst>
              <a:ext uri="{FF2B5EF4-FFF2-40B4-BE49-F238E27FC236}">
                <a16:creationId xmlns:a16="http://schemas.microsoft.com/office/drawing/2014/main" id="{2ECEC52C-2FAD-42E8-81EE-E230A78AEB81}"/>
              </a:ext>
            </a:extLst>
          </p:cNvPr>
          <p:cNvSpPr txBox="1">
            <a:spLocks noChangeArrowheads="1"/>
          </p:cNvSpPr>
          <p:nvPr userDrawn="1"/>
        </p:nvSpPr>
        <p:spPr bwMode="auto">
          <a:xfrm>
            <a:off x="1895475" y="619125"/>
            <a:ext cx="0" cy="0"/>
          </a:xfrm>
          <a:prstGeom prst="rect">
            <a:avLst/>
          </a:prstGeom>
          <a:noFill/>
          <a:ln>
            <a:noFill/>
          </a:ln>
        </p:spPr>
        <p:txBody>
          <a:bodyPr wrap="none" lIns="0" tIns="0" rIns="0" bIns="0"/>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eaLnBrk="1" hangingPunct="1">
              <a:spcBef>
                <a:spcPts val="900"/>
              </a:spcBef>
              <a:defRPr/>
            </a:pPr>
            <a:endParaRPr lang="en-US" altLang="en-US" sz="1350">
              <a:solidFill>
                <a:schemeClr val="bg2"/>
              </a:solidFill>
              <a:ea typeface="MetLife Circular Light"/>
              <a:cs typeface="MetLife Circular Light"/>
            </a:endParaRPr>
          </a:p>
        </p:txBody>
      </p:sp>
      <p:sp>
        <p:nvSpPr>
          <p:cNvPr id="2" name="Title 1"/>
          <p:cNvSpPr>
            <a:spLocks noGrp="1"/>
          </p:cNvSpPr>
          <p:nvPr>
            <p:ph type="title"/>
          </p:nvPr>
        </p:nvSpPr>
        <p:spPr>
          <a:xfrm>
            <a:off x="457200" y="457200"/>
            <a:ext cx="7086600" cy="420624"/>
          </a:xfrm>
        </p:spPr>
        <p:txBody>
          <a:bodyPr/>
          <a:lstStyle>
            <a:lvl1pPr>
              <a:defRPr>
                <a:solidFill>
                  <a:schemeClr val="accent1"/>
                </a:solidFill>
              </a:defRPr>
            </a:lvl1pPr>
          </a:lstStyle>
          <a:p>
            <a:r>
              <a:rPr lang="en-US"/>
              <a:t>Click to edit Master title style</a:t>
            </a:r>
          </a:p>
        </p:txBody>
      </p:sp>
      <p:sp>
        <p:nvSpPr>
          <p:cNvPr id="4" name="Content Placeholder 3"/>
          <p:cNvSpPr>
            <a:spLocks noGrp="1"/>
          </p:cNvSpPr>
          <p:nvPr>
            <p:ph sz="quarter" idx="10"/>
          </p:nvPr>
        </p:nvSpPr>
        <p:spPr>
          <a:xfrm>
            <a:off x="457200" y="1143000"/>
            <a:ext cx="7086600" cy="4800600"/>
          </a:xfrm>
        </p:spPr>
        <p:txBody>
          <a:bodyPr/>
          <a:lstStyle>
            <a:lvl1pPr marL="150876" indent="-150876">
              <a:buClr>
                <a:schemeClr val="bg2"/>
              </a:buClr>
              <a:buFont typeface="Arial" panose="020B0604020202020204" pitchFamily="34" charset="0"/>
              <a:buChar char="•"/>
              <a:defRPr sz="1500">
                <a:solidFill>
                  <a:schemeClr val="bg2"/>
                </a:solidFill>
              </a:defRPr>
            </a:lvl1pPr>
            <a:lvl2pPr marL="301752" indent="-150019">
              <a:buClr>
                <a:schemeClr val="bg2"/>
              </a:buClr>
              <a:buFont typeface="System Font Regular"/>
              <a:buChar char="–"/>
              <a:defRPr sz="1350">
                <a:solidFill>
                  <a:schemeClr val="bg2"/>
                </a:solidFill>
              </a:defRPr>
            </a:lvl2pPr>
            <a:lvl3pPr marL="452628" indent="-150019">
              <a:buClr>
                <a:schemeClr val="bg2"/>
              </a:buClr>
              <a:buFont typeface="Arial" panose="020B0604020202020204" pitchFamily="34" charset="0"/>
              <a:buChar char="•"/>
              <a:defRPr sz="1200">
                <a:solidFill>
                  <a:schemeClr val="bg2"/>
                </a:solidFill>
              </a:defRPr>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3"/>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8" name="Text Placeholder 6"/>
          <p:cNvSpPr>
            <a:spLocks noGrp="1"/>
          </p:cNvSpPr>
          <p:nvPr>
            <p:ph type="body" sz="quarter" idx="14"/>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62872801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 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086600" cy="420624"/>
          </a:xfrm>
        </p:spPr>
        <p:txBody>
          <a:bodyPr/>
          <a:lstStyle>
            <a:lvl1pPr>
              <a:defRPr>
                <a:solidFill>
                  <a:schemeClr val="accent1"/>
                </a:solidFill>
              </a:defRPr>
            </a:lvl1pPr>
          </a:lstStyle>
          <a:p>
            <a:r>
              <a:rPr lang="en-US"/>
              <a:t>Click to edit Master title style</a:t>
            </a:r>
          </a:p>
        </p:txBody>
      </p:sp>
      <p:sp>
        <p:nvSpPr>
          <p:cNvPr id="4" name="Content Placeholder 3"/>
          <p:cNvSpPr>
            <a:spLocks noGrp="1"/>
          </p:cNvSpPr>
          <p:nvPr>
            <p:ph sz="quarter" idx="10"/>
          </p:nvPr>
        </p:nvSpPr>
        <p:spPr>
          <a:xfrm>
            <a:off x="457200" y="1143000"/>
            <a:ext cx="7086600" cy="4800600"/>
          </a:xfrm>
        </p:spPr>
        <p:txBody>
          <a:bodyPr/>
          <a:lstStyle>
            <a:lvl1pPr marL="260604" indent="-260604">
              <a:buClr>
                <a:schemeClr val="tx2"/>
              </a:buClr>
              <a:buFont typeface="+mj-lt"/>
              <a:buAutoNum type="arabicPeriod"/>
              <a:defRPr sz="1500">
                <a:solidFill>
                  <a:schemeClr val="bg2"/>
                </a:solidFill>
              </a:defRPr>
            </a:lvl1pPr>
            <a:lvl2pPr marL="411480" indent="-150876">
              <a:buClr>
                <a:schemeClr val="bg2"/>
              </a:buClr>
              <a:buFont typeface="Arial" panose="020B0604020202020204" pitchFamily="34" charset="0"/>
              <a:buChar char="•"/>
              <a:defRPr sz="1350">
                <a:solidFill>
                  <a:schemeClr val="bg2"/>
                </a:solidFill>
              </a:defRPr>
            </a:lvl2pPr>
            <a:lvl3pPr marL="617220" indent="-150876">
              <a:buClr>
                <a:schemeClr val="bg2"/>
              </a:buClr>
              <a:buFont typeface="System Font Regular"/>
              <a:buChar char="–"/>
              <a:defRPr sz="1200">
                <a:solidFill>
                  <a:schemeClr val="bg2"/>
                </a:solidFill>
              </a:defRPr>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1"/>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8" name="Text Placeholder 6"/>
          <p:cNvSpPr>
            <a:spLocks noGrp="1"/>
          </p:cNvSpPr>
          <p:nvPr>
            <p:ph type="body" sz="quarter" idx="12"/>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45673446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imple Layout - Title and text">
    <p:spTree>
      <p:nvGrpSpPr>
        <p:cNvPr id="1" name=""/>
        <p:cNvGrpSpPr/>
        <p:nvPr/>
      </p:nvGrpSpPr>
      <p:grpSpPr>
        <a:xfrm>
          <a:off x="0" y="0"/>
          <a:ext cx="0" cy="0"/>
          <a:chOff x="0" y="0"/>
          <a:chExt cx="0" cy="0"/>
        </a:xfrm>
      </p:grpSpPr>
      <p:sp>
        <p:nvSpPr>
          <p:cNvPr id="6" name="TextBox 8">
            <a:extLst>
              <a:ext uri="{FF2B5EF4-FFF2-40B4-BE49-F238E27FC236}">
                <a16:creationId xmlns:a16="http://schemas.microsoft.com/office/drawing/2014/main" id="{26F20923-1D27-4692-941B-8ACAD87C09F8}"/>
              </a:ext>
            </a:extLst>
          </p:cNvPr>
          <p:cNvSpPr txBox="1">
            <a:spLocks noChangeArrowheads="1"/>
          </p:cNvSpPr>
          <p:nvPr userDrawn="1"/>
        </p:nvSpPr>
        <p:spPr bwMode="auto">
          <a:xfrm>
            <a:off x="1358900" y="712788"/>
            <a:ext cx="0" cy="0"/>
          </a:xfrm>
          <a:prstGeom prst="rect">
            <a:avLst/>
          </a:prstGeom>
          <a:noFill/>
          <a:ln>
            <a:noFill/>
          </a:ln>
        </p:spPr>
        <p:txBody>
          <a:bodyPr wrap="none" lIns="0" tIns="0" rIns="0" bIns="0"/>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fontAlgn="base">
              <a:spcBef>
                <a:spcPct val="0"/>
              </a:spcBef>
              <a:spcAft>
                <a:spcPct val="0"/>
              </a:spcAft>
              <a:defRPr>
                <a:solidFill>
                  <a:schemeClr val="tx1"/>
                </a:solidFill>
                <a:latin typeface="Arial" panose="020B0604020202020204" pitchFamily="34" charset="0"/>
              </a:defRPr>
            </a:lvl6pPr>
            <a:lvl7pPr marL="2971800" indent="-228600" defTabSz="455613" fontAlgn="base">
              <a:spcBef>
                <a:spcPct val="0"/>
              </a:spcBef>
              <a:spcAft>
                <a:spcPct val="0"/>
              </a:spcAft>
              <a:defRPr>
                <a:solidFill>
                  <a:schemeClr val="tx1"/>
                </a:solidFill>
                <a:latin typeface="Arial" panose="020B0604020202020204" pitchFamily="34" charset="0"/>
              </a:defRPr>
            </a:lvl7pPr>
            <a:lvl8pPr marL="3429000" indent="-228600" defTabSz="455613" fontAlgn="base">
              <a:spcBef>
                <a:spcPct val="0"/>
              </a:spcBef>
              <a:spcAft>
                <a:spcPct val="0"/>
              </a:spcAft>
              <a:defRPr>
                <a:solidFill>
                  <a:schemeClr val="tx1"/>
                </a:solidFill>
                <a:latin typeface="Arial" panose="020B0604020202020204" pitchFamily="34" charset="0"/>
              </a:defRPr>
            </a:lvl8pPr>
            <a:lvl9pPr marL="3886200" indent="-228600" defTabSz="455613" fontAlgn="base">
              <a:spcBef>
                <a:spcPct val="0"/>
              </a:spcBef>
              <a:spcAft>
                <a:spcPct val="0"/>
              </a:spcAft>
              <a:defRPr>
                <a:solidFill>
                  <a:schemeClr val="tx1"/>
                </a:solidFill>
                <a:latin typeface="Arial" panose="020B0604020202020204" pitchFamily="34" charset="0"/>
              </a:defRPr>
            </a:lvl9pPr>
          </a:lstStyle>
          <a:p>
            <a:pPr eaLnBrk="1" hangingPunct="1">
              <a:spcBef>
                <a:spcPts val="900"/>
              </a:spcBef>
              <a:defRPr/>
            </a:pPr>
            <a:endParaRPr lang="en-US" altLang="en-US" sz="1350">
              <a:solidFill>
                <a:schemeClr val="bg2"/>
              </a:solidFill>
              <a:ea typeface="MetLife Circular Light"/>
              <a:cs typeface="MetLife Circular Light"/>
            </a:endParaRPr>
          </a:p>
        </p:txBody>
      </p:sp>
      <p:sp>
        <p:nvSpPr>
          <p:cNvPr id="2" name="Title 1"/>
          <p:cNvSpPr>
            <a:spLocks noGrp="1"/>
          </p:cNvSpPr>
          <p:nvPr>
            <p:ph type="title"/>
          </p:nvPr>
        </p:nvSpPr>
        <p:spPr>
          <a:xfrm>
            <a:off x="457200" y="457200"/>
            <a:ext cx="7086600" cy="420624"/>
          </a:xfrm>
        </p:spPr>
        <p:txBody>
          <a:bodyPr/>
          <a:lstStyle>
            <a:lvl1pPr>
              <a:defRPr>
                <a:solidFill>
                  <a:schemeClr val="accent1"/>
                </a:solidFill>
              </a:defRPr>
            </a:lvl1pPr>
          </a:lstStyle>
          <a:p>
            <a:r>
              <a:rPr lang="en-US"/>
              <a:t>Click to edit Master title style</a:t>
            </a:r>
          </a:p>
        </p:txBody>
      </p:sp>
      <p:sp>
        <p:nvSpPr>
          <p:cNvPr id="4" name="Content Placeholder 3"/>
          <p:cNvSpPr>
            <a:spLocks noGrp="1"/>
          </p:cNvSpPr>
          <p:nvPr>
            <p:ph sz="quarter" idx="10"/>
          </p:nvPr>
        </p:nvSpPr>
        <p:spPr>
          <a:xfrm>
            <a:off x="457200" y="1143000"/>
            <a:ext cx="7086600" cy="4800600"/>
          </a:xfrm>
        </p:spPr>
        <p:txBody>
          <a:bodyPr/>
          <a:lstStyle>
            <a:lvl1pPr>
              <a:defRPr sz="1500">
                <a:solidFill>
                  <a:schemeClr val="bg2"/>
                </a:solidFill>
              </a:defRPr>
            </a:lvl1pPr>
            <a:lvl2pPr>
              <a:defRPr sz="1350">
                <a:solidFill>
                  <a:schemeClr val="bg2"/>
                </a:solidFill>
              </a:defRPr>
            </a:lvl2pPr>
            <a:lvl3pPr>
              <a:defRPr sz="1200">
                <a:solidFill>
                  <a:schemeClr val="bg2"/>
                </a:solidFill>
              </a:defRPr>
            </a:lvl3pPr>
            <a:lvl4pPr>
              <a:defRPr sz="1350"/>
            </a:lvl4pPr>
            <a:lvl5pPr>
              <a:defRPr sz="1350"/>
            </a:lvl5pPr>
          </a:lstStyle>
          <a:p>
            <a:pPr lvl="0"/>
            <a:r>
              <a:rPr lang="en-US"/>
              <a:t>Click to edit Master text styles</a:t>
            </a:r>
          </a:p>
          <a:p>
            <a:pPr lvl="1"/>
            <a:r>
              <a:rPr lang="en-US"/>
              <a:t>Second level</a:t>
            </a:r>
          </a:p>
          <a:p>
            <a:pPr lvl="2"/>
            <a:r>
              <a:rPr lang="en-US"/>
              <a:t>Third level</a:t>
            </a:r>
          </a:p>
        </p:txBody>
      </p:sp>
      <p:sp>
        <p:nvSpPr>
          <p:cNvPr id="7" name="Text Placeholder 3"/>
          <p:cNvSpPr>
            <a:spLocks noGrp="1"/>
          </p:cNvSpPr>
          <p:nvPr>
            <p:ph type="body" sz="quarter" idx="11"/>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8" name="Text Placeholder 6"/>
          <p:cNvSpPr>
            <a:spLocks noGrp="1"/>
          </p:cNvSpPr>
          <p:nvPr>
            <p:ph type="body" sz="quarter" idx="12"/>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92868322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mple Layout - Title and three-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086600" cy="420624"/>
          </a:xfrm>
        </p:spPr>
        <p:txBody>
          <a:bodyPr/>
          <a:lstStyle>
            <a:lvl1pPr>
              <a:defRPr>
                <a:solidFill>
                  <a:schemeClr val="accent1"/>
                </a:solidFill>
              </a:defRPr>
            </a:lvl1pPr>
          </a:lstStyle>
          <a:p>
            <a:r>
              <a:rPr lang="en-US"/>
              <a:t>Click to edit Master title style</a:t>
            </a:r>
          </a:p>
        </p:txBody>
      </p:sp>
      <p:sp>
        <p:nvSpPr>
          <p:cNvPr id="4" name="Content Placeholder 3"/>
          <p:cNvSpPr>
            <a:spLocks noGrp="1"/>
          </p:cNvSpPr>
          <p:nvPr>
            <p:ph sz="quarter" idx="10"/>
          </p:nvPr>
        </p:nvSpPr>
        <p:spPr>
          <a:xfrm>
            <a:off x="457200" y="1143000"/>
            <a:ext cx="7086600" cy="4800600"/>
          </a:xfrm>
        </p:spPr>
        <p:txBody>
          <a:bodyPr numCol="3" spcCol="137160"/>
          <a:lstStyle>
            <a:lvl1pPr>
              <a:defRPr sz="1500">
                <a:solidFill>
                  <a:schemeClr val="bg2"/>
                </a:solidFill>
              </a:defRPr>
            </a:lvl1pPr>
            <a:lvl2pPr>
              <a:defRPr sz="1350">
                <a:solidFill>
                  <a:schemeClr val="bg2"/>
                </a:solidFill>
              </a:defRPr>
            </a:lvl2pPr>
            <a:lvl3pPr>
              <a:defRPr sz="1200">
                <a:solidFill>
                  <a:schemeClr val="bg2"/>
                </a:solidFill>
              </a:defRPr>
            </a:lvl3pPr>
            <a:lvl4pPr>
              <a:defRPr sz="1350"/>
            </a:lvl4pPr>
            <a:lvl5pPr>
              <a:defRPr sz="1350"/>
            </a:lvl5pPr>
          </a:lstStyle>
          <a:p>
            <a:pPr lvl="0"/>
            <a:r>
              <a:rPr lang="en-US"/>
              <a:t>Click to edit Master text styles</a:t>
            </a:r>
          </a:p>
          <a:p>
            <a:pPr lvl="1"/>
            <a:r>
              <a:rPr lang="en-US"/>
              <a:t>Second level</a:t>
            </a:r>
          </a:p>
          <a:p>
            <a:pPr lvl="2"/>
            <a:r>
              <a:rPr lang="en-US"/>
              <a:t>Third level</a:t>
            </a:r>
          </a:p>
        </p:txBody>
      </p:sp>
      <p:sp>
        <p:nvSpPr>
          <p:cNvPr id="7" name="Text Placeholder 3"/>
          <p:cNvSpPr>
            <a:spLocks noGrp="1"/>
          </p:cNvSpPr>
          <p:nvPr>
            <p:ph type="body" sz="quarter" idx="11"/>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8" name="Text Placeholder 6"/>
          <p:cNvSpPr>
            <a:spLocks noGrp="1"/>
          </p:cNvSpPr>
          <p:nvPr>
            <p:ph type="body" sz="quarter" idx="12"/>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37968552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mple Layout - Title, head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086600" cy="420624"/>
          </a:xfrm>
        </p:spPr>
        <p:txBody>
          <a:bodyPr/>
          <a:lstStyle>
            <a:lvl1pPr>
              <a:defRPr>
                <a:solidFill>
                  <a:schemeClr val="accent1"/>
                </a:solidFill>
              </a:defRPr>
            </a:lvl1pPr>
          </a:lstStyle>
          <a:p>
            <a:r>
              <a:rPr lang="en-US"/>
              <a:t>Click to edit Master title style</a:t>
            </a:r>
          </a:p>
        </p:txBody>
      </p:sp>
      <p:sp>
        <p:nvSpPr>
          <p:cNvPr id="4" name="Content Placeholder 3"/>
          <p:cNvSpPr>
            <a:spLocks noGrp="1"/>
          </p:cNvSpPr>
          <p:nvPr>
            <p:ph sz="quarter" idx="10"/>
          </p:nvPr>
        </p:nvSpPr>
        <p:spPr>
          <a:xfrm>
            <a:off x="457200" y="1143000"/>
            <a:ext cx="7083682" cy="4800600"/>
          </a:xfrm>
        </p:spPr>
        <p:txBody>
          <a:bodyPr/>
          <a:lstStyle>
            <a:lvl1pPr>
              <a:spcBef>
                <a:spcPts val="1350"/>
              </a:spcBef>
              <a:defRPr sz="1500" b="1" i="0">
                <a:solidFill>
                  <a:schemeClr val="tx2"/>
                </a:solidFill>
                <a:latin typeface="+mn-lt"/>
                <a:ea typeface="Arial" charset="0"/>
                <a:cs typeface="Arial" charset="0"/>
              </a:defRPr>
            </a:lvl1pPr>
            <a:lvl2pPr marL="0" indent="0">
              <a:spcBef>
                <a:spcPts val="900"/>
              </a:spcBef>
              <a:buFontTx/>
              <a:buNone/>
              <a:defRPr sz="1500"/>
            </a:lvl2pPr>
            <a:lvl3pPr marL="150019" indent="-150019">
              <a:spcBef>
                <a:spcPts val="450"/>
              </a:spcBef>
              <a:buFont typeface="Arial"/>
              <a:buChar char="•"/>
              <a:defRPr sz="1350"/>
            </a:lvl3pPr>
            <a:lvl4pPr marL="298847" indent="-150019">
              <a:buFont typeface="Lucida Grande"/>
              <a:buChar char="-"/>
              <a:defRPr sz="120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3"/>
          <p:cNvSpPr>
            <a:spLocks noGrp="1"/>
          </p:cNvSpPr>
          <p:nvPr>
            <p:ph type="body" sz="quarter" idx="11"/>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8" name="Text Placeholder 6"/>
          <p:cNvSpPr>
            <a:spLocks noGrp="1"/>
          </p:cNvSpPr>
          <p:nvPr>
            <p:ph type="body" sz="quarter" idx="12"/>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9208639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imple Layout - Title, header, Subheader, text">
    <p:spTree>
      <p:nvGrpSpPr>
        <p:cNvPr id="1" name=""/>
        <p:cNvGrpSpPr/>
        <p:nvPr/>
      </p:nvGrpSpPr>
      <p:grpSpPr>
        <a:xfrm>
          <a:off x="0" y="0"/>
          <a:ext cx="0" cy="0"/>
          <a:chOff x="0" y="0"/>
          <a:chExt cx="0" cy="0"/>
        </a:xfrm>
      </p:grpSpPr>
      <p:sp>
        <p:nvSpPr>
          <p:cNvPr id="3" name="Title 1"/>
          <p:cNvSpPr>
            <a:spLocks noGrp="1"/>
          </p:cNvSpPr>
          <p:nvPr>
            <p:ph type="title"/>
          </p:nvPr>
        </p:nvSpPr>
        <p:spPr>
          <a:xfrm>
            <a:off x="457200" y="457200"/>
            <a:ext cx="7086600" cy="420624"/>
          </a:xfrm>
        </p:spPr>
        <p:txBody>
          <a:bodyPr/>
          <a:lstStyle>
            <a:lvl1pPr>
              <a:defRPr>
                <a:solidFill>
                  <a:schemeClr val="accent1"/>
                </a:solidFill>
              </a:defRPr>
            </a:lvl1pPr>
          </a:lstStyle>
          <a:p>
            <a:r>
              <a:rPr lang="en-US"/>
              <a:t>Click to edit Master title style</a:t>
            </a:r>
          </a:p>
        </p:txBody>
      </p:sp>
      <p:sp>
        <p:nvSpPr>
          <p:cNvPr id="4" name="Content Placeholder 3"/>
          <p:cNvSpPr>
            <a:spLocks noGrp="1"/>
          </p:cNvSpPr>
          <p:nvPr>
            <p:ph sz="quarter" idx="10"/>
          </p:nvPr>
        </p:nvSpPr>
        <p:spPr>
          <a:xfrm>
            <a:off x="457200" y="1143000"/>
            <a:ext cx="7086600" cy="4800600"/>
          </a:xfrm>
        </p:spPr>
        <p:txBody>
          <a:bodyPr/>
          <a:lstStyle>
            <a:lvl1pPr>
              <a:spcBef>
                <a:spcPts val="1350"/>
              </a:spcBef>
              <a:buFontTx/>
              <a:buNone/>
              <a:defRPr sz="1500" b="1" i="0">
                <a:solidFill>
                  <a:schemeClr val="tx2"/>
                </a:solidFill>
                <a:latin typeface="+mn-lt"/>
                <a:ea typeface="Arial" charset="0"/>
                <a:cs typeface="Arial" charset="0"/>
              </a:defRPr>
            </a:lvl1pPr>
            <a:lvl2pPr marL="0" indent="0">
              <a:spcBef>
                <a:spcPts val="900"/>
              </a:spcBef>
              <a:buFontTx/>
              <a:buNone/>
              <a:defRPr sz="1050" b="0">
                <a:solidFill>
                  <a:schemeClr val="tx1"/>
                </a:solidFill>
              </a:defRPr>
            </a:lvl2pPr>
            <a:lvl3pPr marL="0" indent="0">
              <a:spcBef>
                <a:spcPts val="900"/>
              </a:spcBef>
              <a:buFontTx/>
              <a:buNone/>
              <a:defRPr sz="1500"/>
            </a:lvl3pPr>
            <a:lvl4pPr marL="150876" indent="-150019">
              <a:spcBef>
                <a:spcPts val="450"/>
              </a:spcBef>
              <a:buFont typeface="Arial" panose="020B0604020202020204" pitchFamily="34" charset="0"/>
              <a:buChar char="•"/>
              <a:defRPr sz="1350"/>
            </a:lvl4pPr>
            <a:lvl5pPr marL="301752" indent="-150876">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1"/>
          </p:nvPr>
        </p:nvSpPr>
        <p:spPr>
          <a:xfrm>
            <a:off x="5405574" y="6373368"/>
            <a:ext cx="1244528" cy="228600"/>
          </a:xfrm>
        </p:spPr>
        <p:txBody>
          <a:bodyPr tIns="45720" bIns="45720" anchor="ctr"/>
          <a:lstStyle>
            <a:lvl1pPr>
              <a:defRPr sz="450" baseline="0">
                <a:solidFill>
                  <a:schemeClr val="bg2"/>
                </a:solidFill>
              </a:defRPr>
            </a:lvl1pPr>
          </a:lstStyle>
          <a:p>
            <a:pPr lvl="0"/>
            <a:r>
              <a:rPr lang="en-US"/>
              <a:t>Click to edit Master text styles</a:t>
            </a:r>
          </a:p>
        </p:txBody>
      </p:sp>
      <p:sp>
        <p:nvSpPr>
          <p:cNvPr id="9" name="Text Placeholder 6"/>
          <p:cNvSpPr>
            <a:spLocks noGrp="1"/>
          </p:cNvSpPr>
          <p:nvPr>
            <p:ph type="body" sz="quarter" idx="12"/>
          </p:nvPr>
        </p:nvSpPr>
        <p:spPr>
          <a:xfrm>
            <a:off x="3294218" y="6373368"/>
            <a:ext cx="1728216" cy="228600"/>
          </a:xfrm>
        </p:spPr>
        <p:txBody>
          <a:bodyPr tIns="45720" bIns="45720" anchor="ctr"/>
          <a:lstStyle>
            <a:lvl1pPr>
              <a:defRPr sz="45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1698927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9.svg"/><Relationship Id="rId4" Type="http://schemas.openxmlformats.org/officeDocument/2006/relationships/slideLayout" Target="../slideLayouts/slideLayout25.xml"/><Relationship Id="rId9"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slideLayout" Target="../slideLayouts/slideLayout78.xml"/><Relationship Id="rId55" Type="http://schemas.openxmlformats.org/officeDocument/2006/relationships/theme" Target="../theme/theme4.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slideLayout" Target="../slideLayouts/slideLayout81.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image" Target="../media/image11.png"/><Relationship Id="rId8" Type="http://schemas.openxmlformats.org/officeDocument/2006/relationships/slideLayout" Target="../slideLayouts/slideLayout36.xml"/><Relationship Id="rId51" Type="http://schemas.openxmlformats.org/officeDocument/2006/relationships/slideLayout" Target="../slideLayouts/slideLayout79.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5" Type="http://schemas.openxmlformats.org/officeDocument/2006/relationships/theme" Target="../theme/theme5.xml"/><Relationship Id="rId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34" Type="http://schemas.openxmlformats.org/officeDocument/2006/relationships/image" Target="../media/image26.png"/><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theme" Target="../theme/theme6.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8"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75" r:id="rId2"/>
    <p:sldLayoutId id="2147483676" r:id="rId3"/>
    <p:sldLayoutId id="2147483721" r:id="rId4"/>
    <p:sldLayoutId id="2147483724" r:id="rId5"/>
    <p:sldLayoutId id="2147483677" r:id="rId6"/>
    <p:sldLayoutId id="2147483730" r:id="rId7"/>
    <p:sldLayoutId id="2147483731" r:id="rId8"/>
    <p:sldLayoutId id="2147483743" r:id="rId9"/>
    <p:sldLayoutId id="2147483744" r:id="rId10"/>
    <p:sldLayoutId id="2147483745" r:id="rId11"/>
    <p:sldLayoutId id="2147483746" r:id="rId12"/>
    <p:sldLayoutId id="2147483749" r:id="rId13"/>
    <p:sldLayoutId id="2147483750" r:id="rId14"/>
    <p:sldLayoutId id="2147483755" r:id="rId15"/>
    <p:sldLayoutId id="2147483770" r:id="rId16"/>
    <p:sldLayoutId id="2147483771" r:id="rId17"/>
  </p:sldLayoutIdLst>
  <p:txStyles>
    <p:titleStyle>
      <a:lvl1pPr algn="l" rtl="0" eaLnBrk="1" fontAlgn="base" hangingPunct="1">
        <a:spcBef>
          <a:spcPct val="0"/>
        </a:spcBef>
        <a:spcAft>
          <a:spcPct val="0"/>
        </a:spcAft>
        <a:defRPr sz="2800" b="1">
          <a:solidFill>
            <a:schemeClr val="bg1"/>
          </a:solidFill>
          <a:latin typeface="Century Gothic" pitchFamily="34" charset="0"/>
          <a:ea typeface="+mj-ea"/>
          <a:cs typeface="+mj-cs"/>
        </a:defRPr>
      </a:lvl1pPr>
      <a:lvl2pPr algn="l" rtl="0" eaLnBrk="1" fontAlgn="base" hangingPunct="1">
        <a:spcBef>
          <a:spcPct val="0"/>
        </a:spcBef>
        <a:spcAft>
          <a:spcPct val="0"/>
        </a:spcAft>
        <a:defRPr sz="3200">
          <a:solidFill>
            <a:schemeClr val="bg1"/>
          </a:solidFill>
          <a:latin typeface="Candara" pitchFamily="34" charset="0"/>
        </a:defRPr>
      </a:lvl2pPr>
      <a:lvl3pPr algn="l" rtl="0" eaLnBrk="1" fontAlgn="base" hangingPunct="1">
        <a:spcBef>
          <a:spcPct val="0"/>
        </a:spcBef>
        <a:spcAft>
          <a:spcPct val="0"/>
        </a:spcAft>
        <a:defRPr sz="3200">
          <a:solidFill>
            <a:schemeClr val="bg1"/>
          </a:solidFill>
          <a:latin typeface="Candara" pitchFamily="34" charset="0"/>
        </a:defRPr>
      </a:lvl3pPr>
      <a:lvl4pPr algn="l" rtl="0" eaLnBrk="1" fontAlgn="base" hangingPunct="1">
        <a:spcBef>
          <a:spcPct val="0"/>
        </a:spcBef>
        <a:spcAft>
          <a:spcPct val="0"/>
        </a:spcAft>
        <a:defRPr sz="3200">
          <a:solidFill>
            <a:schemeClr val="bg1"/>
          </a:solidFill>
          <a:latin typeface="Candara" pitchFamily="34" charset="0"/>
        </a:defRPr>
      </a:lvl4pPr>
      <a:lvl5pPr algn="l" rtl="0" eaLnBrk="1" fontAlgn="base" hangingPunct="1">
        <a:spcBef>
          <a:spcPct val="0"/>
        </a:spcBef>
        <a:spcAft>
          <a:spcPct val="0"/>
        </a:spcAft>
        <a:defRPr sz="3200">
          <a:solidFill>
            <a:schemeClr val="bg1"/>
          </a:solidFill>
          <a:latin typeface="Candara" pitchFamily="34"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p:titleStyle>
    <p:bodyStyle>
      <a:lvl1pPr marL="230188" indent="-230188" algn="l" rtl="0" eaLnBrk="1" fontAlgn="base" hangingPunct="1">
        <a:spcBef>
          <a:spcPts val="100"/>
        </a:spcBef>
        <a:spcAft>
          <a:spcPct val="0"/>
        </a:spcAft>
        <a:buClr>
          <a:srgbClr val="323232"/>
        </a:buClr>
        <a:buSzPct val="85000"/>
        <a:buChar char="•"/>
        <a:defRPr sz="1600">
          <a:solidFill>
            <a:srgbClr val="323232"/>
          </a:solidFill>
          <a:latin typeface="Calibri" pitchFamily="34" charset="0"/>
          <a:ea typeface="+mn-ea"/>
          <a:cs typeface="+mn-cs"/>
        </a:defRPr>
      </a:lvl1pPr>
      <a:lvl2pPr marL="684213" indent="-227013" algn="l" rtl="0" eaLnBrk="1" fontAlgn="base" hangingPunct="1">
        <a:spcBef>
          <a:spcPts val="100"/>
        </a:spcBef>
        <a:spcAft>
          <a:spcPct val="0"/>
        </a:spcAft>
        <a:buClr>
          <a:srgbClr val="323232"/>
        </a:buClr>
        <a:buSzPct val="85000"/>
        <a:buChar char="–"/>
        <a:defRPr sz="1600">
          <a:solidFill>
            <a:srgbClr val="323232"/>
          </a:solidFill>
          <a:latin typeface="Calibri" pitchFamily="34" charset="0"/>
        </a:defRPr>
      </a:lvl2pPr>
      <a:lvl3pPr marL="1143000" indent="-228600" algn="l" rtl="0" eaLnBrk="1" fontAlgn="base" hangingPunct="1">
        <a:spcBef>
          <a:spcPts val="100"/>
        </a:spcBef>
        <a:spcAft>
          <a:spcPct val="0"/>
        </a:spcAft>
        <a:buClr>
          <a:srgbClr val="323232"/>
        </a:buClr>
        <a:buSzPct val="85000"/>
        <a:buFont typeface="Wingdings" pitchFamily="2" charset="2"/>
        <a:buChar char="§"/>
        <a:defRPr sz="1600">
          <a:solidFill>
            <a:srgbClr val="323232"/>
          </a:solidFill>
          <a:latin typeface="Calibri" pitchFamily="34" charset="0"/>
        </a:defRPr>
      </a:lvl3pPr>
      <a:lvl4pPr marL="1600200" indent="-228600" algn="l" rtl="0" eaLnBrk="1" fontAlgn="base" hangingPunct="1">
        <a:spcBef>
          <a:spcPts val="100"/>
        </a:spcBef>
        <a:spcAft>
          <a:spcPct val="0"/>
        </a:spcAft>
        <a:buClr>
          <a:srgbClr val="323232"/>
        </a:buClr>
        <a:buSzPct val="60000"/>
        <a:buFont typeface="Wingdings" pitchFamily="2" charset="2"/>
        <a:buChar char="v"/>
        <a:defRPr sz="1600">
          <a:solidFill>
            <a:srgbClr val="323232"/>
          </a:solidFill>
          <a:latin typeface="Calibri" pitchFamily="34" charset="0"/>
        </a:defRPr>
      </a:lvl4pPr>
      <a:lvl5pPr marL="2057400" indent="-228600" algn="l" rtl="0" eaLnBrk="1" fontAlgn="base" hangingPunct="1">
        <a:spcBef>
          <a:spcPts val="100"/>
        </a:spcBef>
        <a:spcAft>
          <a:spcPct val="0"/>
        </a:spcAft>
        <a:buClr>
          <a:srgbClr val="323232"/>
        </a:buClr>
        <a:buSzPct val="85000"/>
        <a:buChar char="»"/>
        <a:defRPr sz="1600">
          <a:solidFill>
            <a:srgbClr val="323232"/>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F042-2AFB-42B5-BB01-4498F4506EAD}"/>
              </a:ext>
            </a:extLst>
          </p:cNvPr>
          <p:cNvSpPr>
            <a:spLocks noGrp="1"/>
          </p:cNvSpPr>
          <p:nvPr>
            <p:ph type="title"/>
          </p:nvPr>
        </p:nvSpPr>
        <p:spPr>
          <a:xfrm>
            <a:off x="342900" y="384048"/>
            <a:ext cx="8455914" cy="82296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FBA90925-69FD-4467-9C11-D2AEE94BABAD}"/>
              </a:ext>
            </a:extLst>
          </p:cNvPr>
          <p:cNvSpPr>
            <a:spLocks noGrp="1"/>
          </p:cNvSpPr>
          <p:nvPr>
            <p:ph type="body" idx="1"/>
          </p:nvPr>
        </p:nvSpPr>
        <p:spPr>
          <a:xfrm>
            <a:off x="342900" y="1694048"/>
            <a:ext cx="8455914" cy="4313052"/>
          </a:xfrm>
          <a:prstGeom prst="rect">
            <a:avLst/>
          </a:prstGeom>
        </p:spPr>
        <p:txBody>
          <a:bodyPr vert="horz"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EDDCBDBC-D1A7-DC30-F254-867273DE5DA6}"/>
              </a:ext>
            </a:extLst>
          </p:cNvPr>
          <p:cNvSpPr txBox="1"/>
          <p:nvPr/>
        </p:nvSpPr>
        <p:spPr>
          <a:xfrm>
            <a:off x="8519221" y="6468705"/>
            <a:ext cx="284356" cy="103875"/>
          </a:xfrm>
          <a:prstGeom prst="rect">
            <a:avLst/>
          </a:prstGeom>
          <a:noFill/>
        </p:spPr>
        <p:txBody>
          <a:bodyPr wrap="square" lIns="0" tIns="0" rIns="0" bIns="0" rtlCol="0" anchor="b">
            <a:spAutoFit/>
          </a:bodyPr>
          <a:lstStyle/>
          <a:p>
            <a:pPr algn="r"/>
            <a:fld id="{2E41F6C8-4AC0-3E4A-83FC-D61DA5B25C9B}" type="slidenum">
              <a:rPr lang="en-US" sz="675" smtClean="0">
                <a:solidFill>
                  <a:schemeClr val="tx2"/>
                </a:solidFill>
              </a:rPr>
              <a:pPr algn="r"/>
              <a:t>‹#›</a:t>
            </a:fld>
            <a:endParaRPr lang="en-US" sz="675" dirty="0">
              <a:solidFill>
                <a:schemeClr val="tx2"/>
              </a:solidFill>
            </a:endParaRPr>
          </a:p>
        </p:txBody>
      </p:sp>
    </p:spTree>
    <p:extLst>
      <p:ext uri="{BB962C8B-B14F-4D97-AF65-F5344CB8AC3E}">
        <p14:creationId xmlns:p14="http://schemas.microsoft.com/office/powerpoint/2010/main" val="350906671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Lst>
  <p:txStyles>
    <p:titleStyle>
      <a:lvl1pPr algn="l" defTabSz="685800" rtl="0" eaLnBrk="1" latinLnBrk="0" hangingPunct="1">
        <a:lnSpc>
          <a:spcPct val="90000"/>
        </a:lnSpc>
        <a:spcBef>
          <a:spcPct val="0"/>
        </a:spcBef>
        <a:buNone/>
        <a:defRPr sz="2100" kern="1200">
          <a:solidFill>
            <a:schemeClr val="tx1"/>
          </a:solidFill>
          <a:latin typeface="+mj-lt"/>
          <a:ea typeface="+mj-ea"/>
          <a:cs typeface="+mj-cs"/>
        </a:defRPr>
      </a:lvl1pPr>
    </p:titleStyle>
    <p:bodyStyle>
      <a:lvl1pPr marL="0" indent="0" algn="l" defTabSz="685800" rtl="0" eaLnBrk="1" latinLnBrk="0" hangingPunct="1">
        <a:lnSpc>
          <a:spcPct val="100000"/>
        </a:lnSpc>
        <a:spcBef>
          <a:spcPts val="1500"/>
        </a:spcBef>
        <a:buFont typeface="+mn-lt" pitchFamily="2" charset="0"/>
        <a:buNone/>
        <a:tabLst/>
        <a:defRPr sz="1500" kern="1200">
          <a:solidFill>
            <a:schemeClr val="tx2"/>
          </a:solidFill>
          <a:latin typeface="+mj-lt"/>
          <a:ea typeface="+mn-ea"/>
          <a:cs typeface="+mn-cs"/>
        </a:defRPr>
      </a:lvl1pPr>
      <a:lvl2pPr marL="13097" indent="0" algn="l" defTabSz="685800" rtl="0" eaLnBrk="1" latinLnBrk="0" hangingPunct="1">
        <a:lnSpc>
          <a:spcPct val="100000"/>
        </a:lnSpc>
        <a:spcBef>
          <a:spcPts val="1500"/>
        </a:spcBef>
        <a:buFont typeface="+mn-lt" pitchFamily="2" charset="0"/>
        <a:buNone/>
        <a:tabLst/>
        <a:defRPr sz="1500" kern="1200">
          <a:solidFill>
            <a:schemeClr val="tx2"/>
          </a:solidFill>
          <a:latin typeface="+mn-lt"/>
          <a:ea typeface="+mn-ea"/>
          <a:cs typeface="+mn-cs"/>
        </a:defRPr>
      </a:lvl2pPr>
      <a:lvl3pPr marL="171450" indent="-171450" algn="l" defTabSz="685800" rtl="0" eaLnBrk="1" latinLnBrk="0" hangingPunct="1">
        <a:lnSpc>
          <a:spcPct val="100000"/>
        </a:lnSpc>
        <a:spcBef>
          <a:spcPts val="1500"/>
        </a:spcBef>
        <a:buFont typeface="+mn-lt" pitchFamily="2" charset="0"/>
        <a:buChar char="•"/>
        <a:tabLst/>
        <a:defRPr sz="1500" kern="1200">
          <a:solidFill>
            <a:schemeClr val="tx2"/>
          </a:solidFill>
          <a:latin typeface="+mn-lt"/>
          <a:ea typeface="+mn-ea"/>
          <a:cs typeface="+mn-cs"/>
        </a:defRPr>
      </a:lvl3pPr>
      <a:lvl4pPr marL="342900" indent="-171450" algn="l" defTabSz="685800" rtl="0" eaLnBrk="1" latinLnBrk="0" hangingPunct="1">
        <a:lnSpc>
          <a:spcPct val="100000"/>
        </a:lnSpc>
        <a:spcBef>
          <a:spcPts val="1500"/>
        </a:spcBef>
        <a:buFont typeface="+mn-lt" pitchFamily="2" charset="0"/>
        <a:buChar char="–"/>
        <a:tabLst/>
        <a:defRPr sz="1500" kern="1200">
          <a:solidFill>
            <a:schemeClr val="tx2"/>
          </a:solidFill>
          <a:latin typeface="+mn-lt"/>
          <a:ea typeface="+mn-ea"/>
          <a:cs typeface="+mn-cs"/>
        </a:defRPr>
      </a:lvl4pPr>
      <a:lvl5pPr marL="514350" indent="-171450" algn="l" defTabSz="685800" rtl="0" eaLnBrk="1" latinLnBrk="0" hangingPunct="1">
        <a:lnSpc>
          <a:spcPct val="100000"/>
        </a:lnSpc>
        <a:spcBef>
          <a:spcPts val="1500"/>
        </a:spcBef>
        <a:buFont typeface="+mn-lt" pitchFamily="2" charset="0"/>
        <a:buChar char="•"/>
        <a:tabLst/>
        <a:defRPr sz="1500" kern="1200">
          <a:solidFill>
            <a:schemeClr val="tx2"/>
          </a:solidFill>
          <a:latin typeface="+mn-lt"/>
          <a:ea typeface="+mn-ea"/>
          <a:cs typeface="+mn-cs"/>
        </a:defRPr>
      </a:lvl5pPr>
      <a:lvl6pPr marL="685800" indent="-171450" algn="l" defTabSz="685800" rtl="0" eaLnBrk="1" latinLnBrk="0" hangingPunct="1">
        <a:lnSpc>
          <a:spcPct val="100000"/>
        </a:lnSpc>
        <a:spcBef>
          <a:spcPts val="1500"/>
        </a:spcBef>
        <a:buFont typeface="+mn-lt"/>
        <a:buChar char="–"/>
        <a:tabLst/>
        <a:defRPr sz="1500" kern="1200">
          <a:solidFill>
            <a:schemeClr val="tx2"/>
          </a:solidFill>
          <a:latin typeface="+mn-lt"/>
          <a:ea typeface="+mn-ea"/>
          <a:cs typeface="+mn-cs"/>
        </a:defRPr>
      </a:lvl6pPr>
      <a:lvl7pPr marL="2228850" indent="-171450" algn="l" defTabSz="685800" rtl="0" eaLnBrk="1" latinLnBrk="0" hangingPunct="1">
        <a:lnSpc>
          <a:spcPct val="90000"/>
        </a:lnSpc>
        <a:spcBef>
          <a:spcPts val="375"/>
        </a:spcBef>
        <a:buFont typeface="+mn-lt" pitchFamily="2"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mn-lt" pitchFamily="2"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mn-lt" pitchFamily="2"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F26B43"/>
          </p15:clr>
        </p15:guide>
        <p15:guide id="11" orient="horz" pos="552">
          <p15:clr>
            <a:srgbClr val="F26B43"/>
          </p15:clr>
        </p15:guide>
        <p15:guide id="12" pos="7680">
          <p15:clr>
            <a:srgbClr val="F26B43"/>
          </p15:clr>
        </p15:guide>
        <p15:guide id="13" orient="horz" pos="1088">
          <p15:clr>
            <a:srgbClr val="F26B43"/>
          </p15:clr>
        </p15:guide>
        <p15:guide id="14" orient="horz" pos="1624">
          <p15:clr>
            <a:srgbClr val="F26B43"/>
          </p15:clr>
        </p15:guide>
        <p15:guide id="15" orient="horz" pos="2168">
          <p15:clr>
            <a:srgbClr val="F26B43"/>
          </p15:clr>
        </p15:guide>
        <p15:guide id="16" orient="horz" pos="2704">
          <p15:clr>
            <a:srgbClr val="F26B43"/>
          </p15:clr>
        </p15:guide>
        <p15:guide id="17" orient="horz" pos="3240">
          <p15:clr>
            <a:srgbClr val="F26B43"/>
          </p15:clr>
        </p15:guide>
        <p15:guide id="18" orient="horz" pos="3784">
          <p15:clr>
            <a:srgbClr val="F26B43"/>
          </p15:clr>
        </p15:guide>
        <p15:guide id="19" orient="horz" pos="4120">
          <p15:clr>
            <a:srgbClr val="F26B43"/>
          </p15:clr>
        </p15:guide>
        <p15:guide id="20" orient="horz" pos="272">
          <p15:clr>
            <a:srgbClr val="F26B43"/>
          </p15:clr>
        </p15:guide>
        <p15:guide id="21" pos="288">
          <p15:clr>
            <a:srgbClr val="F26B43"/>
          </p15:clr>
        </p15:guide>
        <p15:guide id="22" pos="7392">
          <p15:clr>
            <a:srgbClr val="F26B43"/>
          </p15:clr>
        </p15:guide>
        <p15:guide id="23">
          <p15:clr>
            <a:srgbClr val="F26B43"/>
          </p15:clr>
        </p15:guide>
        <p15:guide id="24" orient="horz" pos="4320">
          <p15:clr>
            <a:srgbClr val="F26B43"/>
          </p15:clr>
        </p15:guide>
        <p15:guide id="25" pos="894">
          <p15:clr>
            <a:srgbClr val="F26B43"/>
          </p15:clr>
        </p15:guide>
        <p15:guide id="26" pos="750">
          <p15:clr>
            <a:srgbClr val="F26B43"/>
          </p15:clr>
        </p15:guide>
        <p15:guide id="27" pos="1498">
          <p15:clr>
            <a:srgbClr val="F26B43"/>
          </p15:clr>
        </p15:guide>
        <p15:guide id="28" pos="1354">
          <p15:clr>
            <a:srgbClr val="F26B43"/>
          </p15:clr>
        </p15:guide>
        <p15:guide id="29" pos="2102">
          <p15:clr>
            <a:srgbClr val="F26B43"/>
          </p15:clr>
        </p15:guide>
        <p15:guide id="30" pos="1958">
          <p15:clr>
            <a:srgbClr val="F26B43"/>
          </p15:clr>
        </p15:guide>
        <p15:guide id="31" pos="2706">
          <p15:clr>
            <a:srgbClr val="F26B43"/>
          </p15:clr>
        </p15:guide>
        <p15:guide id="32" pos="2562">
          <p15:clr>
            <a:srgbClr val="F26B43"/>
          </p15:clr>
        </p15:guide>
        <p15:guide id="33" pos="3311">
          <p15:clr>
            <a:srgbClr val="F26B43"/>
          </p15:clr>
        </p15:guide>
        <p15:guide id="34" pos="3167">
          <p15:clr>
            <a:srgbClr val="F26B43"/>
          </p15:clr>
        </p15:guide>
        <p15:guide id="35" pos="3915">
          <p15:clr>
            <a:srgbClr val="F26B43"/>
          </p15:clr>
        </p15:guide>
        <p15:guide id="36" pos="3771">
          <p15:clr>
            <a:srgbClr val="F26B43"/>
          </p15:clr>
        </p15:guide>
        <p15:guide id="37" pos="4519">
          <p15:clr>
            <a:srgbClr val="F26B43"/>
          </p15:clr>
        </p15:guide>
        <p15:guide id="38" pos="4375">
          <p15:clr>
            <a:srgbClr val="F26B43"/>
          </p15:clr>
        </p15:guide>
        <p15:guide id="39" pos="5123">
          <p15:clr>
            <a:srgbClr val="F26B43"/>
          </p15:clr>
        </p15:guide>
        <p15:guide id="40" pos="4979">
          <p15:clr>
            <a:srgbClr val="F26B43"/>
          </p15:clr>
        </p15:guide>
        <p15:guide id="41" pos="5728">
          <p15:clr>
            <a:srgbClr val="F26B43"/>
          </p15:clr>
        </p15:guide>
        <p15:guide id="42" pos="5584">
          <p15:clr>
            <a:srgbClr val="F26B43"/>
          </p15:clr>
        </p15:guide>
        <p15:guide id="43" pos="6332">
          <p15:clr>
            <a:srgbClr val="F26B43"/>
          </p15:clr>
        </p15:guide>
        <p15:guide id="44" pos="6188">
          <p15:clr>
            <a:srgbClr val="F26B43"/>
          </p15:clr>
        </p15:guide>
        <p15:guide id="45" pos="6936">
          <p15:clr>
            <a:srgbClr val="F26B43"/>
          </p15:clr>
        </p15:guide>
        <p15:guide id="46" pos="67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28A5E11-F89B-E84C-BC1C-AEF29E40FE17}"/>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71119" y="6251379"/>
            <a:ext cx="1556645" cy="228600"/>
          </a:xfrm>
          <a:prstGeom prst="rect">
            <a:avLst/>
          </a:prstGeom>
        </p:spPr>
      </p:pic>
    </p:spTree>
    <p:extLst>
      <p:ext uri="{BB962C8B-B14F-4D97-AF65-F5344CB8AC3E}">
        <p14:creationId xmlns:p14="http://schemas.microsoft.com/office/powerpoint/2010/main" val="40120839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7" r:id="rId5"/>
    <p:sldLayoutId id="2147483768" r:id="rId6"/>
    <p:sldLayoutId id="2147483769" r:id="rId7"/>
  </p:sldLayoutIdLst>
  <p:hf hdr="0" ftr="0" dt="0"/>
  <p:txStyles>
    <p:titleStyle>
      <a:lvl1pPr algn="l" defTabSz="337322" rtl="0" eaLnBrk="0" fontAlgn="base" hangingPunct="0">
        <a:spcBef>
          <a:spcPct val="0"/>
        </a:spcBef>
        <a:spcAft>
          <a:spcPct val="0"/>
        </a:spcAft>
        <a:defRPr sz="2361" kern="1200">
          <a:solidFill>
            <a:srgbClr val="2D7127"/>
          </a:solidFill>
          <a:latin typeface="+mj-lt"/>
          <a:ea typeface="MS PGothic" panose="020B0600070205080204" pitchFamily="34" charset="-128"/>
          <a:cs typeface="Avenir Next Regular"/>
        </a:defRPr>
      </a:lvl1pPr>
      <a:lvl2pPr algn="l" defTabSz="337322" rtl="0" eaLnBrk="0" fontAlgn="base" hangingPunct="0">
        <a:spcBef>
          <a:spcPct val="0"/>
        </a:spcBef>
        <a:spcAft>
          <a:spcPct val="0"/>
        </a:spcAft>
        <a:defRPr sz="2361">
          <a:solidFill>
            <a:srgbClr val="2D7127"/>
          </a:solidFill>
          <a:latin typeface="Arial" panose="020B0604020202020204" pitchFamily="34" charset="0"/>
          <a:ea typeface="MS PGothic" panose="020B0600070205080204" pitchFamily="34" charset="-128"/>
          <a:cs typeface="Avenir Next Regular" pitchFamily="123" charset="0"/>
        </a:defRPr>
      </a:lvl2pPr>
      <a:lvl3pPr algn="l" defTabSz="337322" rtl="0" eaLnBrk="0" fontAlgn="base" hangingPunct="0">
        <a:spcBef>
          <a:spcPct val="0"/>
        </a:spcBef>
        <a:spcAft>
          <a:spcPct val="0"/>
        </a:spcAft>
        <a:defRPr sz="2361">
          <a:solidFill>
            <a:srgbClr val="2D7127"/>
          </a:solidFill>
          <a:latin typeface="Arial" panose="020B0604020202020204" pitchFamily="34" charset="0"/>
          <a:ea typeface="MS PGothic" panose="020B0600070205080204" pitchFamily="34" charset="-128"/>
          <a:cs typeface="Avenir Next Regular" pitchFamily="123" charset="0"/>
        </a:defRPr>
      </a:lvl3pPr>
      <a:lvl4pPr algn="l" defTabSz="337322" rtl="0" eaLnBrk="0" fontAlgn="base" hangingPunct="0">
        <a:spcBef>
          <a:spcPct val="0"/>
        </a:spcBef>
        <a:spcAft>
          <a:spcPct val="0"/>
        </a:spcAft>
        <a:defRPr sz="2361">
          <a:solidFill>
            <a:srgbClr val="2D7127"/>
          </a:solidFill>
          <a:latin typeface="Arial" panose="020B0604020202020204" pitchFamily="34" charset="0"/>
          <a:ea typeface="MS PGothic" panose="020B0600070205080204" pitchFamily="34" charset="-128"/>
          <a:cs typeface="Avenir Next Regular" pitchFamily="123" charset="0"/>
        </a:defRPr>
      </a:lvl4pPr>
      <a:lvl5pPr algn="l" defTabSz="337322" rtl="0" eaLnBrk="0" fontAlgn="base" hangingPunct="0">
        <a:spcBef>
          <a:spcPct val="0"/>
        </a:spcBef>
        <a:spcAft>
          <a:spcPct val="0"/>
        </a:spcAft>
        <a:defRPr sz="2361">
          <a:solidFill>
            <a:srgbClr val="2D7127"/>
          </a:solidFill>
          <a:latin typeface="Arial" panose="020B0604020202020204" pitchFamily="34" charset="0"/>
          <a:ea typeface="MS PGothic" panose="020B0600070205080204" pitchFamily="34" charset="-128"/>
          <a:cs typeface="Avenir Next Regular" pitchFamily="123" charset="0"/>
        </a:defRPr>
      </a:lvl5pPr>
      <a:lvl6pPr marL="337322" algn="l" defTabSz="337322" rtl="0" fontAlgn="base">
        <a:spcBef>
          <a:spcPct val="0"/>
        </a:spcBef>
        <a:spcAft>
          <a:spcPct val="0"/>
        </a:spcAft>
        <a:defRPr sz="2361">
          <a:solidFill>
            <a:srgbClr val="2D7127"/>
          </a:solidFill>
          <a:latin typeface="Arial" panose="020B0604020202020204" pitchFamily="34" charset="0"/>
          <a:ea typeface="MS PGothic" panose="020B0600070205080204" pitchFamily="34" charset="-128"/>
        </a:defRPr>
      </a:lvl6pPr>
      <a:lvl7pPr marL="674642" algn="l" defTabSz="337322" rtl="0" fontAlgn="base">
        <a:spcBef>
          <a:spcPct val="0"/>
        </a:spcBef>
        <a:spcAft>
          <a:spcPct val="0"/>
        </a:spcAft>
        <a:defRPr sz="2361">
          <a:solidFill>
            <a:srgbClr val="2D7127"/>
          </a:solidFill>
          <a:latin typeface="Arial" panose="020B0604020202020204" pitchFamily="34" charset="0"/>
          <a:ea typeface="MS PGothic" panose="020B0600070205080204" pitchFamily="34" charset="-128"/>
        </a:defRPr>
      </a:lvl7pPr>
      <a:lvl8pPr marL="1011962" algn="l" defTabSz="337322" rtl="0" fontAlgn="base">
        <a:spcBef>
          <a:spcPct val="0"/>
        </a:spcBef>
        <a:spcAft>
          <a:spcPct val="0"/>
        </a:spcAft>
        <a:defRPr sz="2361">
          <a:solidFill>
            <a:srgbClr val="2D7127"/>
          </a:solidFill>
          <a:latin typeface="Arial" panose="020B0604020202020204" pitchFamily="34" charset="0"/>
          <a:ea typeface="MS PGothic" panose="020B0600070205080204" pitchFamily="34" charset="-128"/>
        </a:defRPr>
      </a:lvl8pPr>
      <a:lvl9pPr marL="1349283" algn="l" defTabSz="337322" rtl="0" fontAlgn="base">
        <a:spcBef>
          <a:spcPct val="0"/>
        </a:spcBef>
        <a:spcAft>
          <a:spcPct val="0"/>
        </a:spcAft>
        <a:defRPr sz="2361">
          <a:solidFill>
            <a:srgbClr val="2D7127"/>
          </a:solidFill>
          <a:latin typeface="Arial" panose="020B0604020202020204" pitchFamily="34" charset="0"/>
          <a:ea typeface="MS PGothic" panose="020B0600070205080204" pitchFamily="34" charset="-128"/>
        </a:defRPr>
      </a:lvl9pPr>
    </p:titleStyle>
    <p:bodyStyle>
      <a:lvl1pPr marL="337322" indent="-337322" algn="l" defTabSz="337322" rtl="0" eaLnBrk="0" fontAlgn="base" hangingPunct="0">
        <a:spcBef>
          <a:spcPct val="20000"/>
        </a:spcBef>
        <a:spcAft>
          <a:spcPts val="1328"/>
        </a:spcAft>
        <a:buClr>
          <a:srgbClr val="40833A"/>
        </a:buClr>
        <a:buFont typeface="Arial" charset="0"/>
        <a:buChar char="•"/>
        <a:defRPr sz="2361" kern="1200">
          <a:solidFill>
            <a:srgbClr val="404040"/>
          </a:solidFill>
          <a:latin typeface="+mn-lt"/>
          <a:ea typeface="MS PGothic" panose="020B0600070205080204" pitchFamily="34" charset="-128"/>
          <a:cs typeface="Avenir Next Regular"/>
        </a:defRPr>
      </a:lvl1pPr>
      <a:lvl2pPr marL="674642" indent="-337322" algn="l" defTabSz="337322" rtl="0" eaLnBrk="0" fontAlgn="base" hangingPunct="0">
        <a:spcBef>
          <a:spcPct val="20000"/>
        </a:spcBef>
        <a:spcAft>
          <a:spcPts val="1328"/>
        </a:spcAft>
        <a:buClr>
          <a:srgbClr val="40833A"/>
        </a:buClr>
        <a:buFont typeface="Arial" charset="0"/>
        <a:buChar char="•"/>
        <a:defRPr sz="2066" kern="1200">
          <a:solidFill>
            <a:srgbClr val="404040"/>
          </a:solidFill>
          <a:latin typeface="+mn-lt"/>
          <a:ea typeface="MS PGothic" panose="020B0600070205080204" pitchFamily="34" charset="-128"/>
          <a:cs typeface="Avenir Next Regular"/>
        </a:defRPr>
      </a:lvl2pPr>
      <a:lvl3pPr marL="927633" indent="-252991" algn="l" defTabSz="337322" rtl="0" eaLnBrk="0" fontAlgn="base" hangingPunct="0">
        <a:spcBef>
          <a:spcPct val="20000"/>
        </a:spcBef>
        <a:spcAft>
          <a:spcPts val="1328"/>
        </a:spcAft>
        <a:buClr>
          <a:srgbClr val="40833A"/>
        </a:buClr>
        <a:buFont typeface="Arial" charset="0"/>
        <a:buChar char="•"/>
        <a:defRPr sz="1771" kern="1200">
          <a:solidFill>
            <a:srgbClr val="404040"/>
          </a:solidFill>
          <a:latin typeface="+mn-lt"/>
          <a:ea typeface="MS PGothic" panose="020B0600070205080204" pitchFamily="34" charset="-128"/>
          <a:cs typeface="Avenir Next Regular"/>
        </a:defRPr>
      </a:lvl3pPr>
      <a:lvl4pPr marL="1264953" indent="-252991" algn="l" defTabSz="337322" rtl="0" eaLnBrk="0" fontAlgn="base" hangingPunct="0">
        <a:spcBef>
          <a:spcPct val="20000"/>
        </a:spcBef>
        <a:spcAft>
          <a:spcPts val="1328"/>
        </a:spcAft>
        <a:buClr>
          <a:srgbClr val="40833A"/>
        </a:buClr>
        <a:buFont typeface="Arial" charset="0"/>
        <a:buChar char="•"/>
        <a:defRPr sz="1476" kern="1200">
          <a:solidFill>
            <a:srgbClr val="404040"/>
          </a:solidFill>
          <a:latin typeface="+mn-lt"/>
          <a:ea typeface="MS PGothic" panose="020B0600070205080204" pitchFamily="34" charset="-128"/>
          <a:cs typeface="Avenir Next Regular"/>
        </a:defRPr>
      </a:lvl4pPr>
      <a:lvl5pPr marL="1602274" indent="-252991" algn="l" defTabSz="337322" rtl="0" eaLnBrk="0" fontAlgn="base" hangingPunct="0">
        <a:spcBef>
          <a:spcPct val="20000"/>
        </a:spcBef>
        <a:spcAft>
          <a:spcPts val="1328"/>
        </a:spcAft>
        <a:buClr>
          <a:srgbClr val="40833A"/>
        </a:buClr>
        <a:buFont typeface="Arial" charset="0"/>
        <a:buChar char="•"/>
        <a:defRPr sz="1476" kern="1200">
          <a:solidFill>
            <a:srgbClr val="404040"/>
          </a:solidFill>
          <a:latin typeface="+mn-lt"/>
          <a:ea typeface="MS PGothic" panose="020B0600070205080204" pitchFamily="34" charset="-128"/>
          <a:cs typeface="Avenir Next Regular"/>
        </a:defRPr>
      </a:lvl5pPr>
      <a:lvl6pPr marL="1855264" indent="-168660" algn="l" defTabSz="337322" rtl="0" eaLnBrk="1" latinLnBrk="0" hangingPunct="1">
        <a:spcBef>
          <a:spcPct val="20000"/>
        </a:spcBef>
        <a:buFont typeface="Arial"/>
        <a:buChar char="•"/>
        <a:defRPr sz="1476" kern="1200">
          <a:solidFill>
            <a:schemeClr val="tx1"/>
          </a:solidFill>
          <a:latin typeface="+mn-lt"/>
          <a:ea typeface="+mn-ea"/>
          <a:cs typeface="+mn-cs"/>
        </a:defRPr>
      </a:lvl6pPr>
      <a:lvl7pPr marL="2192585" indent="-168660" algn="l" defTabSz="337322" rtl="0" eaLnBrk="1" latinLnBrk="0" hangingPunct="1">
        <a:spcBef>
          <a:spcPct val="20000"/>
        </a:spcBef>
        <a:buFont typeface="Arial"/>
        <a:buChar char="•"/>
        <a:defRPr sz="1476" kern="1200">
          <a:solidFill>
            <a:schemeClr val="tx1"/>
          </a:solidFill>
          <a:latin typeface="+mn-lt"/>
          <a:ea typeface="+mn-ea"/>
          <a:cs typeface="+mn-cs"/>
        </a:defRPr>
      </a:lvl7pPr>
      <a:lvl8pPr marL="2529906" indent="-168660" algn="l" defTabSz="337322" rtl="0" eaLnBrk="1" latinLnBrk="0" hangingPunct="1">
        <a:spcBef>
          <a:spcPct val="20000"/>
        </a:spcBef>
        <a:buFont typeface="Arial"/>
        <a:buChar char="•"/>
        <a:defRPr sz="1476" kern="1200">
          <a:solidFill>
            <a:schemeClr val="tx1"/>
          </a:solidFill>
          <a:latin typeface="+mn-lt"/>
          <a:ea typeface="+mn-ea"/>
          <a:cs typeface="+mn-cs"/>
        </a:defRPr>
      </a:lvl8pPr>
      <a:lvl9pPr marL="2867227" indent="-168660" algn="l" defTabSz="337322" rtl="0" eaLnBrk="1" latinLnBrk="0" hangingPunct="1">
        <a:spcBef>
          <a:spcPct val="20000"/>
        </a:spcBef>
        <a:buFont typeface="Arial"/>
        <a:buChar char="•"/>
        <a:defRPr sz="1476" kern="1200">
          <a:solidFill>
            <a:schemeClr val="tx1"/>
          </a:solidFill>
          <a:latin typeface="+mn-lt"/>
          <a:ea typeface="+mn-ea"/>
          <a:cs typeface="+mn-cs"/>
        </a:defRPr>
      </a:lvl9pPr>
    </p:bodyStyle>
    <p:otherStyle>
      <a:defPPr>
        <a:defRPr lang="en-US"/>
      </a:defPPr>
      <a:lvl1pPr marL="0" algn="l" defTabSz="337322" rtl="0" eaLnBrk="1" latinLnBrk="0" hangingPunct="1">
        <a:defRPr sz="1328" kern="1200">
          <a:solidFill>
            <a:schemeClr val="tx1"/>
          </a:solidFill>
          <a:latin typeface="+mn-lt"/>
          <a:ea typeface="+mn-ea"/>
          <a:cs typeface="+mn-cs"/>
        </a:defRPr>
      </a:lvl1pPr>
      <a:lvl2pPr marL="337322" algn="l" defTabSz="337322" rtl="0" eaLnBrk="1" latinLnBrk="0" hangingPunct="1">
        <a:defRPr sz="1328" kern="1200">
          <a:solidFill>
            <a:schemeClr val="tx1"/>
          </a:solidFill>
          <a:latin typeface="+mn-lt"/>
          <a:ea typeface="+mn-ea"/>
          <a:cs typeface="+mn-cs"/>
        </a:defRPr>
      </a:lvl2pPr>
      <a:lvl3pPr marL="674642" algn="l" defTabSz="337322" rtl="0" eaLnBrk="1" latinLnBrk="0" hangingPunct="1">
        <a:defRPr sz="1328" kern="1200">
          <a:solidFill>
            <a:schemeClr val="tx1"/>
          </a:solidFill>
          <a:latin typeface="+mn-lt"/>
          <a:ea typeface="+mn-ea"/>
          <a:cs typeface="+mn-cs"/>
        </a:defRPr>
      </a:lvl3pPr>
      <a:lvl4pPr marL="1011962" algn="l" defTabSz="337322" rtl="0" eaLnBrk="1" latinLnBrk="0" hangingPunct="1">
        <a:defRPr sz="1328" kern="1200">
          <a:solidFill>
            <a:schemeClr val="tx1"/>
          </a:solidFill>
          <a:latin typeface="+mn-lt"/>
          <a:ea typeface="+mn-ea"/>
          <a:cs typeface="+mn-cs"/>
        </a:defRPr>
      </a:lvl4pPr>
      <a:lvl5pPr marL="1349283" algn="l" defTabSz="337322" rtl="0" eaLnBrk="1" latinLnBrk="0" hangingPunct="1">
        <a:defRPr sz="1328" kern="1200">
          <a:solidFill>
            <a:schemeClr val="tx1"/>
          </a:solidFill>
          <a:latin typeface="+mn-lt"/>
          <a:ea typeface="+mn-ea"/>
          <a:cs typeface="+mn-cs"/>
        </a:defRPr>
      </a:lvl5pPr>
      <a:lvl6pPr marL="1686605" algn="l" defTabSz="337322" rtl="0" eaLnBrk="1" latinLnBrk="0" hangingPunct="1">
        <a:defRPr sz="1328" kern="1200">
          <a:solidFill>
            <a:schemeClr val="tx1"/>
          </a:solidFill>
          <a:latin typeface="+mn-lt"/>
          <a:ea typeface="+mn-ea"/>
          <a:cs typeface="+mn-cs"/>
        </a:defRPr>
      </a:lvl6pPr>
      <a:lvl7pPr marL="2023925" algn="l" defTabSz="337322" rtl="0" eaLnBrk="1" latinLnBrk="0" hangingPunct="1">
        <a:defRPr sz="1328" kern="1200">
          <a:solidFill>
            <a:schemeClr val="tx1"/>
          </a:solidFill>
          <a:latin typeface="+mn-lt"/>
          <a:ea typeface="+mn-ea"/>
          <a:cs typeface="+mn-cs"/>
        </a:defRPr>
      </a:lvl7pPr>
      <a:lvl8pPr marL="2361246" algn="l" defTabSz="337322" rtl="0" eaLnBrk="1" latinLnBrk="0" hangingPunct="1">
        <a:defRPr sz="1328" kern="1200">
          <a:solidFill>
            <a:schemeClr val="tx1"/>
          </a:solidFill>
          <a:latin typeface="+mn-lt"/>
          <a:ea typeface="+mn-ea"/>
          <a:cs typeface="+mn-cs"/>
        </a:defRPr>
      </a:lvl8pPr>
      <a:lvl9pPr marL="2698567" algn="l" defTabSz="337322" rtl="0" eaLnBrk="1" latinLnBrk="0" hangingPunct="1">
        <a:defRPr sz="132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phic 6" descr="Aetna logo">
            <a:extLst>
              <a:ext uri="{FF2B5EF4-FFF2-40B4-BE49-F238E27FC236}">
                <a16:creationId xmlns:a16="http://schemas.microsoft.com/office/drawing/2014/main" id="{F96E7411-848E-E59B-6050-5EF6670307BF}"/>
              </a:ext>
            </a:extLst>
          </p:cNvPr>
          <p:cNvPicPr>
            <a:picLocks noChangeAspect="1" noChangeArrowheads="1"/>
          </p:cNvPicPr>
          <p:nvPr userDrawn="1"/>
        </p:nvPicPr>
        <p:blipFill>
          <a:blip r:embed="rId56" cstate="screen">
            <a:extLst>
              <a:ext uri="{28A0092B-C50C-407E-A947-70E740481C1C}">
                <a14:useLocalDpi xmlns:a14="http://schemas.microsoft.com/office/drawing/2010/main"/>
              </a:ext>
            </a:extLst>
          </a:blip>
          <a:srcRect/>
          <a:stretch>
            <a:fillRect/>
          </a:stretch>
        </p:blipFill>
        <p:spPr bwMode="auto">
          <a:xfrm>
            <a:off x="8016185" y="6353175"/>
            <a:ext cx="699079"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8">
            <a:extLst>
              <a:ext uri="{FF2B5EF4-FFF2-40B4-BE49-F238E27FC236}">
                <a16:creationId xmlns:a16="http://schemas.microsoft.com/office/drawing/2014/main" id="{A0D29CA8-1D3B-48AA-6568-B293EA2A6C5C}"/>
              </a:ext>
            </a:extLst>
          </p:cNvPr>
          <p:cNvSpPr txBox="1">
            <a:spLocks/>
          </p:cNvSpPr>
          <p:nvPr/>
        </p:nvSpPr>
        <p:spPr>
          <a:xfrm>
            <a:off x="418019" y="6367463"/>
            <a:ext cx="264388" cy="228600"/>
          </a:xfrm>
          <a:prstGeom prst="rect">
            <a:avLst/>
          </a:prstGeom>
        </p:spPr>
        <p:txBody>
          <a:bodyPr lIns="0" rIns="0" anchor="ctr"/>
          <a:lstStyle>
            <a:lvl1pPr>
              <a:buFont typeface="Arial" panose="020B0604020202020204" pitchFamily="34" charset="0"/>
              <a:tabLst>
                <a:tab pos="1201738" algn="l"/>
              </a:tabLst>
              <a:defRPr sz="1500">
                <a:solidFill>
                  <a:schemeClr val="tx2"/>
                </a:solidFill>
                <a:latin typeface="CVS Health Sans" panose="020B0504020202020204" pitchFamily="34" charset="0"/>
              </a:defRPr>
            </a:lvl1pPr>
            <a:lvl2pPr marL="200025" indent="-200025" fontAlgn="ctr">
              <a:tabLst>
                <a:tab pos="1201738" algn="l"/>
              </a:tabLst>
              <a:defRPr>
                <a:solidFill>
                  <a:schemeClr val="tx1"/>
                </a:solidFill>
                <a:latin typeface="CVS Health Sans" panose="020B0504020202020204" pitchFamily="34" charset="0"/>
              </a:defRPr>
            </a:lvl2pPr>
            <a:lvl3pPr marL="398463" indent="-200025" fontAlgn="ctr">
              <a:tabLst>
                <a:tab pos="1201738" algn="l"/>
              </a:tabLst>
              <a:defRPr>
                <a:solidFill>
                  <a:schemeClr val="tx1"/>
                </a:solidFill>
                <a:latin typeface="CVS Health Sans" panose="020B0504020202020204" pitchFamily="34" charset="0"/>
              </a:defRPr>
            </a:lvl3pPr>
            <a:lvl4pPr marL="622300" indent="-200025" fontAlgn="ctr">
              <a:tabLst>
                <a:tab pos="1201738" algn="l"/>
              </a:tabLst>
              <a:defRPr>
                <a:solidFill>
                  <a:schemeClr val="tx1"/>
                </a:solidFill>
                <a:latin typeface="CVS Health Sans" panose="020B0504020202020204" pitchFamily="34" charset="0"/>
              </a:defRPr>
            </a:lvl4pPr>
            <a:lvl5pPr marL="806450" indent="-182563" fontAlgn="ctr">
              <a:tabLst>
                <a:tab pos="1201738" algn="l"/>
              </a:tabLst>
              <a:defRPr>
                <a:solidFill>
                  <a:schemeClr val="tx1"/>
                </a:solidFill>
                <a:latin typeface="CVS Health Sans" panose="020B0504020202020204" pitchFamily="34" charset="0"/>
              </a:defRPr>
            </a:lvl5pPr>
            <a:lvl6pPr marL="1263650" indent="-182563" fontAlgn="ctr">
              <a:spcBef>
                <a:spcPct val="0"/>
              </a:spcBef>
              <a:spcAft>
                <a:spcPct val="0"/>
              </a:spcAft>
              <a:tabLst>
                <a:tab pos="1201738" algn="l"/>
              </a:tabLst>
              <a:defRPr>
                <a:solidFill>
                  <a:schemeClr val="tx1"/>
                </a:solidFill>
                <a:latin typeface="CVS Health Sans" panose="020B0504020202020204" pitchFamily="34" charset="0"/>
              </a:defRPr>
            </a:lvl6pPr>
            <a:lvl7pPr marL="1720850" indent="-182563" fontAlgn="ctr">
              <a:spcBef>
                <a:spcPct val="0"/>
              </a:spcBef>
              <a:spcAft>
                <a:spcPct val="0"/>
              </a:spcAft>
              <a:tabLst>
                <a:tab pos="1201738" algn="l"/>
              </a:tabLst>
              <a:defRPr>
                <a:solidFill>
                  <a:schemeClr val="tx1"/>
                </a:solidFill>
                <a:latin typeface="CVS Health Sans" panose="020B0504020202020204" pitchFamily="34" charset="0"/>
              </a:defRPr>
            </a:lvl7pPr>
            <a:lvl8pPr marL="2178050" indent="-182563" fontAlgn="ctr">
              <a:spcBef>
                <a:spcPct val="0"/>
              </a:spcBef>
              <a:spcAft>
                <a:spcPct val="0"/>
              </a:spcAft>
              <a:tabLst>
                <a:tab pos="1201738" algn="l"/>
              </a:tabLst>
              <a:defRPr>
                <a:solidFill>
                  <a:schemeClr val="tx1"/>
                </a:solidFill>
                <a:latin typeface="CVS Health Sans" panose="020B0504020202020204" pitchFamily="34" charset="0"/>
              </a:defRPr>
            </a:lvl8pPr>
            <a:lvl9pPr marL="2635250" indent="-182563" fontAlgn="ctr">
              <a:spcBef>
                <a:spcPct val="0"/>
              </a:spcBef>
              <a:spcAft>
                <a:spcPct val="0"/>
              </a:spcAft>
              <a:tabLst>
                <a:tab pos="1201738" algn="l"/>
              </a:tabLst>
              <a:defRPr>
                <a:solidFill>
                  <a:schemeClr val="tx1"/>
                </a:solidFill>
                <a:latin typeface="CVS Health Sans" panose="020B0504020202020204" pitchFamily="34" charset="0"/>
              </a:defRPr>
            </a:lvl9pPr>
          </a:lstStyle>
          <a:p>
            <a:pPr eaLnBrk="1" hangingPunct="1">
              <a:spcBef>
                <a:spcPts val="450"/>
              </a:spcBef>
              <a:buFontTx/>
              <a:buNone/>
              <a:defRPr/>
            </a:pPr>
            <a:fld id="{5E10F195-AC8C-E443-8BE0-A66C2C48BB63}" type="slidenum">
              <a:rPr lang="en-US" altLang="en-US" sz="750" smtClean="0">
                <a:latin typeface="CVS Health Sans Medium" panose="020B0504020202020204" pitchFamily="34" charset="0"/>
                <a:ea typeface="Open Sans" panose="020B0306030504020204" pitchFamily="34" charset="0"/>
                <a:cs typeface="Arial" panose="020B0604020202020204" pitchFamily="34" charset="0"/>
              </a:rPr>
              <a:pPr eaLnBrk="1" hangingPunct="1">
                <a:spcBef>
                  <a:spcPts val="450"/>
                </a:spcBef>
                <a:buFontTx/>
                <a:buNone/>
                <a:defRPr/>
              </a:pPr>
              <a:t>‹#›</a:t>
            </a:fld>
            <a:endParaRPr lang="en-US" altLang="en-US" sz="750">
              <a:latin typeface="CVS Health Sans Medium" panose="020B0504020202020204" pitchFamily="34" charset="0"/>
              <a:ea typeface="Open Sans" panose="020B0306030504020204" pitchFamily="34" charset="0"/>
              <a:cs typeface="Arial" panose="020B0604020202020204" pitchFamily="34" charset="0"/>
            </a:endParaRPr>
          </a:p>
        </p:txBody>
      </p:sp>
      <p:sp>
        <p:nvSpPr>
          <p:cNvPr id="1028" name="TextBox 12">
            <a:extLst>
              <a:ext uri="{FF2B5EF4-FFF2-40B4-BE49-F238E27FC236}">
                <a16:creationId xmlns:a16="http://schemas.microsoft.com/office/drawing/2014/main" id="{DC7589D8-F2B6-F2A4-C4E2-3BD6D22A8AB4}"/>
              </a:ext>
            </a:extLst>
          </p:cNvPr>
          <p:cNvSpPr txBox="1">
            <a:spLocks noChangeArrowheads="1"/>
          </p:cNvSpPr>
          <p:nvPr userDrawn="1"/>
        </p:nvSpPr>
        <p:spPr bwMode="auto">
          <a:xfrm>
            <a:off x="644297" y="6456106"/>
            <a:ext cx="6036850" cy="92333"/>
          </a:xfrm>
          <a:prstGeom prst="rect">
            <a:avLst/>
          </a:prstGeom>
          <a:noFill/>
          <a:ln>
            <a:noFill/>
          </a:ln>
        </p:spPr>
        <p:txBody>
          <a:bodyPr lIns="0" tIns="0" rIns="0" bIns="0" anchor="b">
            <a:spAutoFit/>
          </a:bodyPr>
          <a:lstStyle>
            <a:lvl1pPr>
              <a:buFont typeface="Arial" panose="020B0604020202020204" pitchFamily="34" charset="0"/>
              <a:defRPr sz="1500">
                <a:solidFill>
                  <a:schemeClr val="tx2"/>
                </a:solidFill>
                <a:latin typeface="CVS Health Sans" panose="020B0504020202020204" pitchFamily="34" charset="0"/>
              </a:defRPr>
            </a:lvl1pPr>
            <a:lvl2pPr marL="742950" indent="-285750" fontAlgn="ctr">
              <a:defRPr>
                <a:solidFill>
                  <a:schemeClr val="tx1"/>
                </a:solidFill>
                <a:latin typeface="CVS Health Sans" panose="020B0504020202020204" pitchFamily="34" charset="0"/>
              </a:defRPr>
            </a:lvl2pPr>
            <a:lvl3pPr marL="1143000" indent="-228600" fontAlgn="ctr">
              <a:defRPr>
                <a:solidFill>
                  <a:schemeClr val="tx1"/>
                </a:solidFill>
                <a:latin typeface="CVS Health Sans" panose="020B0504020202020204" pitchFamily="34" charset="0"/>
              </a:defRPr>
            </a:lvl3pPr>
            <a:lvl4pPr marL="1600200" indent="-228600" fontAlgn="ctr">
              <a:defRPr>
                <a:solidFill>
                  <a:schemeClr val="tx1"/>
                </a:solidFill>
                <a:latin typeface="CVS Health Sans" panose="020B0504020202020204" pitchFamily="34" charset="0"/>
              </a:defRPr>
            </a:lvl4pPr>
            <a:lvl5pPr marL="2057400" indent="-228600" fontAlgn="ctr">
              <a:defRPr>
                <a:solidFill>
                  <a:schemeClr val="tx1"/>
                </a:solidFill>
                <a:latin typeface="CVS Health Sans" panose="020B0504020202020204" pitchFamily="34" charset="0"/>
              </a:defRPr>
            </a:lvl5pPr>
            <a:lvl6pPr marL="2514600" indent="-228600" fontAlgn="ctr">
              <a:spcBef>
                <a:spcPct val="0"/>
              </a:spcBef>
              <a:spcAft>
                <a:spcPct val="0"/>
              </a:spcAft>
              <a:defRPr>
                <a:solidFill>
                  <a:schemeClr val="tx1"/>
                </a:solidFill>
                <a:latin typeface="CVS Health Sans" panose="020B0504020202020204" pitchFamily="34" charset="0"/>
              </a:defRPr>
            </a:lvl6pPr>
            <a:lvl7pPr marL="2971800" indent="-228600" fontAlgn="ctr">
              <a:spcBef>
                <a:spcPct val="0"/>
              </a:spcBef>
              <a:spcAft>
                <a:spcPct val="0"/>
              </a:spcAft>
              <a:defRPr>
                <a:solidFill>
                  <a:schemeClr val="tx1"/>
                </a:solidFill>
                <a:latin typeface="CVS Health Sans" panose="020B0504020202020204" pitchFamily="34" charset="0"/>
              </a:defRPr>
            </a:lvl7pPr>
            <a:lvl8pPr marL="3429000" indent="-228600" fontAlgn="ctr">
              <a:spcBef>
                <a:spcPct val="0"/>
              </a:spcBef>
              <a:spcAft>
                <a:spcPct val="0"/>
              </a:spcAft>
              <a:defRPr>
                <a:solidFill>
                  <a:schemeClr val="tx1"/>
                </a:solidFill>
                <a:latin typeface="CVS Health Sans" panose="020B0504020202020204" pitchFamily="34" charset="0"/>
              </a:defRPr>
            </a:lvl8pPr>
            <a:lvl9pPr marL="3886200" indent="-228600" fontAlgn="ctr">
              <a:spcBef>
                <a:spcPct val="0"/>
              </a:spcBef>
              <a:spcAft>
                <a:spcPct val="0"/>
              </a:spcAft>
              <a:defRPr>
                <a:solidFill>
                  <a:schemeClr val="tx1"/>
                </a:solidFill>
                <a:latin typeface="CVS Health Sans" panose="020B0504020202020204" pitchFamily="34" charset="0"/>
              </a:defRPr>
            </a:lvl9pPr>
          </a:lstStyle>
          <a:p>
            <a:pPr eaLnBrk="1" hangingPunct="1">
              <a:defRPr/>
            </a:pPr>
            <a:r>
              <a:rPr lang="en-US" altLang="en-US" sz="600"/>
              <a:t>©2024  Aetna Inc.</a:t>
            </a:r>
          </a:p>
        </p:txBody>
      </p:sp>
      <p:sp>
        <p:nvSpPr>
          <p:cNvPr id="3" name="Text Placeholder 2">
            <a:extLst>
              <a:ext uri="{FF2B5EF4-FFF2-40B4-BE49-F238E27FC236}">
                <a16:creationId xmlns:a16="http://schemas.microsoft.com/office/drawing/2014/main" id="{F551A92B-D452-BB8E-838A-4508091357E2}"/>
              </a:ext>
            </a:extLst>
          </p:cNvPr>
          <p:cNvSpPr>
            <a:spLocks noGrp="1"/>
          </p:cNvSpPr>
          <p:nvPr>
            <p:ph type="body" idx="1"/>
          </p:nvPr>
        </p:nvSpPr>
        <p:spPr bwMode="gray">
          <a:xfrm>
            <a:off x="418019" y="1766889"/>
            <a:ext cx="8286527" cy="3978275"/>
          </a:xfrm>
          <a:prstGeom prst="rect">
            <a:avLst/>
          </a:prstGeom>
        </p:spPr>
        <p:txBody>
          <a:bodyPr vert="horz" lIns="0" tIns="0" rIns="0" bIns="0" rtlCol="0">
            <a:noAutofit/>
          </a:bodyPr>
          <a:lstStyle/>
          <a:p>
            <a:pPr lvl="0"/>
            <a:r>
              <a:rPr lang="en-US" dirty="0"/>
              <a:t>Click to edit Master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
        <p:nvSpPr>
          <p:cNvPr id="1030" name="Title Placeholder 1">
            <a:extLst>
              <a:ext uri="{FF2B5EF4-FFF2-40B4-BE49-F238E27FC236}">
                <a16:creationId xmlns:a16="http://schemas.microsoft.com/office/drawing/2014/main" id="{79E0121F-72B7-682E-ECFA-4FBD1EEC843A}"/>
              </a:ext>
            </a:extLst>
          </p:cNvPr>
          <p:cNvSpPr>
            <a:spLocks noGrp="1" noChangeArrowheads="1"/>
          </p:cNvSpPr>
          <p:nvPr>
            <p:ph type="title"/>
          </p:nvPr>
        </p:nvSpPr>
        <p:spPr bwMode="auto">
          <a:xfrm>
            <a:off x="418019" y="530225"/>
            <a:ext cx="7251604"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a:t>
            </a:r>
          </a:p>
        </p:txBody>
      </p:sp>
    </p:spTree>
    <p:extLst>
      <p:ext uri="{BB962C8B-B14F-4D97-AF65-F5344CB8AC3E}">
        <p14:creationId xmlns:p14="http://schemas.microsoft.com/office/powerpoint/2010/main" val="320773371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814" r:id="rId42"/>
    <p:sldLayoutId id="2147483815" r:id="rId43"/>
    <p:sldLayoutId id="2147483816" r:id="rId44"/>
    <p:sldLayoutId id="2147483817" r:id="rId45"/>
    <p:sldLayoutId id="2147483818" r:id="rId46"/>
    <p:sldLayoutId id="2147483819" r:id="rId47"/>
    <p:sldLayoutId id="2147483820" r:id="rId48"/>
    <p:sldLayoutId id="2147483821" r:id="rId49"/>
    <p:sldLayoutId id="2147483822" r:id="rId50"/>
    <p:sldLayoutId id="2147483823" r:id="rId51"/>
    <p:sldLayoutId id="2147483824" r:id="rId52"/>
    <p:sldLayoutId id="2147483825" r:id="rId53"/>
    <p:sldLayoutId id="2147483826" r:id="rId54"/>
  </p:sldLayoutIdLst>
  <p:hf hdr="0" dt="0"/>
  <p:txStyles>
    <p:titleStyle>
      <a:lvl1pPr algn="l" defTabSz="342991" rtl="0" eaLnBrk="0" fontAlgn="base" hangingPunct="0">
        <a:lnSpc>
          <a:spcPct val="90000"/>
        </a:lnSpc>
        <a:spcBef>
          <a:spcPct val="0"/>
        </a:spcBef>
        <a:spcAft>
          <a:spcPct val="0"/>
        </a:spcAft>
        <a:defRPr sz="1951" b="1" kern="1200">
          <a:solidFill>
            <a:schemeClr val="tx2"/>
          </a:solidFill>
          <a:latin typeface="+mj-lt"/>
          <a:ea typeface="+mj-ea"/>
          <a:cs typeface="+mj-cs"/>
        </a:defRPr>
      </a:lvl1pPr>
      <a:lvl2pPr algn="l" defTabSz="342991" rtl="0" eaLnBrk="0" fontAlgn="base" hangingPunct="0">
        <a:lnSpc>
          <a:spcPct val="90000"/>
        </a:lnSpc>
        <a:spcBef>
          <a:spcPct val="0"/>
        </a:spcBef>
        <a:spcAft>
          <a:spcPct val="0"/>
        </a:spcAft>
        <a:defRPr sz="1951" b="1">
          <a:solidFill>
            <a:schemeClr val="tx2"/>
          </a:solidFill>
          <a:latin typeface="CVS Health Sans" panose="020B0504020202020204" pitchFamily="34" charset="0"/>
        </a:defRPr>
      </a:lvl2pPr>
      <a:lvl3pPr algn="l" defTabSz="342991" rtl="0" eaLnBrk="0" fontAlgn="base" hangingPunct="0">
        <a:lnSpc>
          <a:spcPct val="90000"/>
        </a:lnSpc>
        <a:spcBef>
          <a:spcPct val="0"/>
        </a:spcBef>
        <a:spcAft>
          <a:spcPct val="0"/>
        </a:spcAft>
        <a:defRPr sz="1951" b="1">
          <a:solidFill>
            <a:schemeClr val="tx2"/>
          </a:solidFill>
          <a:latin typeface="CVS Health Sans" panose="020B0504020202020204" pitchFamily="34" charset="0"/>
        </a:defRPr>
      </a:lvl3pPr>
      <a:lvl4pPr algn="l" defTabSz="342991" rtl="0" eaLnBrk="0" fontAlgn="base" hangingPunct="0">
        <a:lnSpc>
          <a:spcPct val="90000"/>
        </a:lnSpc>
        <a:spcBef>
          <a:spcPct val="0"/>
        </a:spcBef>
        <a:spcAft>
          <a:spcPct val="0"/>
        </a:spcAft>
        <a:defRPr sz="1951" b="1">
          <a:solidFill>
            <a:schemeClr val="tx2"/>
          </a:solidFill>
          <a:latin typeface="CVS Health Sans" panose="020B0504020202020204" pitchFamily="34" charset="0"/>
        </a:defRPr>
      </a:lvl4pPr>
      <a:lvl5pPr algn="l" defTabSz="342991" rtl="0" eaLnBrk="0" fontAlgn="base" hangingPunct="0">
        <a:lnSpc>
          <a:spcPct val="90000"/>
        </a:lnSpc>
        <a:spcBef>
          <a:spcPct val="0"/>
        </a:spcBef>
        <a:spcAft>
          <a:spcPct val="0"/>
        </a:spcAft>
        <a:defRPr sz="1951" b="1">
          <a:solidFill>
            <a:schemeClr val="tx2"/>
          </a:solidFill>
          <a:latin typeface="CVS Health Sans" panose="020B0504020202020204" pitchFamily="34" charset="0"/>
        </a:defRPr>
      </a:lvl5pPr>
      <a:lvl6pPr marL="342991" algn="l" defTabSz="342991" rtl="0" fontAlgn="base">
        <a:lnSpc>
          <a:spcPct val="90000"/>
        </a:lnSpc>
        <a:spcBef>
          <a:spcPct val="0"/>
        </a:spcBef>
        <a:spcAft>
          <a:spcPct val="0"/>
        </a:spcAft>
        <a:defRPr sz="1951" b="1">
          <a:solidFill>
            <a:schemeClr val="tx2"/>
          </a:solidFill>
          <a:latin typeface="CVS Health Sans" panose="020B0504020202020204" pitchFamily="34" charset="0"/>
        </a:defRPr>
      </a:lvl6pPr>
      <a:lvl7pPr marL="685983" algn="l" defTabSz="342991" rtl="0" fontAlgn="base">
        <a:lnSpc>
          <a:spcPct val="90000"/>
        </a:lnSpc>
        <a:spcBef>
          <a:spcPct val="0"/>
        </a:spcBef>
        <a:spcAft>
          <a:spcPct val="0"/>
        </a:spcAft>
        <a:defRPr sz="1951" b="1">
          <a:solidFill>
            <a:schemeClr val="tx2"/>
          </a:solidFill>
          <a:latin typeface="CVS Health Sans" panose="020B0504020202020204" pitchFamily="34" charset="0"/>
        </a:defRPr>
      </a:lvl7pPr>
      <a:lvl8pPr marL="1028974" algn="l" defTabSz="342991" rtl="0" fontAlgn="base">
        <a:lnSpc>
          <a:spcPct val="90000"/>
        </a:lnSpc>
        <a:spcBef>
          <a:spcPct val="0"/>
        </a:spcBef>
        <a:spcAft>
          <a:spcPct val="0"/>
        </a:spcAft>
        <a:defRPr sz="1951" b="1">
          <a:solidFill>
            <a:schemeClr val="tx2"/>
          </a:solidFill>
          <a:latin typeface="CVS Health Sans" panose="020B0504020202020204" pitchFamily="34" charset="0"/>
        </a:defRPr>
      </a:lvl8pPr>
      <a:lvl9pPr marL="1371966" algn="l" defTabSz="342991" rtl="0" fontAlgn="base">
        <a:lnSpc>
          <a:spcPct val="90000"/>
        </a:lnSpc>
        <a:spcBef>
          <a:spcPct val="0"/>
        </a:spcBef>
        <a:spcAft>
          <a:spcPct val="0"/>
        </a:spcAft>
        <a:defRPr sz="1951" b="1">
          <a:solidFill>
            <a:schemeClr val="tx2"/>
          </a:solidFill>
          <a:latin typeface="CVS Health Sans" panose="020B0504020202020204" pitchFamily="34" charset="0"/>
        </a:defRPr>
      </a:lvl9pPr>
    </p:titleStyle>
    <p:bodyStyle>
      <a:lvl1pPr algn="l" defTabSz="342991" rtl="0" eaLnBrk="0" fontAlgn="ctr" hangingPunct="0">
        <a:spcBef>
          <a:spcPts val="1350"/>
        </a:spcBef>
        <a:spcAft>
          <a:spcPct val="0"/>
        </a:spcAft>
        <a:buFont typeface="Arial" panose="020B0604020202020204" pitchFamily="34" charset="0"/>
        <a:defRPr sz="975" kern="1200">
          <a:solidFill>
            <a:schemeClr val="tx2"/>
          </a:solidFill>
          <a:latin typeface="+mn-lt"/>
          <a:ea typeface="+mn-ea"/>
          <a:cs typeface="+mn-cs"/>
        </a:defRPr>
      </a:lvl1pPr>
      <a:lvl2pPr marL="128622" indent="-128622" algn="l" defTabSz="342991" rtl="0" eaLnBrk="0" fontAlgn="ctr" hangingPunct="0">
        <a:spcBef>
          <a:spcPts val="900"/>
        </a:spcBef>
        <a:spcAft>
          <a:spcPct val="0"/>
        </a:spcAft>
        <a:buFont typeface="Arial" panose="020B0604020202020204" pitchFamily="34" charset="0"/>
        <a:buChar char="•"/>
        <a:defRPr sz="975" kern="1200">
          <a:solidFill>
            <a:schemeClr val="tx2"/>
          </a:solidFill>
          <a:latin typeface="+mn-lt"/>
          <a:ea typeface="+mn-ea"/>
          <a:cs typeface="+mn-cs"/>
        </a:defRPr>
      </a:lvl2pPr>
      <a:lvl3pPr marL="257244" indent="-128622" algn="l" defTabSz="342991" rtl="0" eaLnBrk="0" fontAlgn="ctr" hangingPunct="0">
        <a:spcBef>
          <a:spcPts val="450"/>
        </a:spcBef>
        <a:spcAft>
          <a:spcPct val="0"/>
        </a:spcAft>
        <a:buFont typeface="Lucida Grande" panose="020B0600040502020204" pitchFamily="34" charset="0"/>
        <a:buChar char="–"/>
        <a:defRPr sz="975" kern="1200">
          <a:solidFill>
            <a:schemeClr val="tx2"/>
          </a:solidFill>
          <a:latin typeface="+mn-lt"/>
          <a:ea typeface="+mn-ea"/>
          <a:cs typeface="+mn-cs"/>
        </a:defRPr>
      </a:lvl3pPr>
      <a:lvl4pPr marL="385865" indent="-128622" algn="l" defTabSz="342991" rtl="0" eaLnBrk="0" fontAlgn="ctr" hangingPunct="0">
        <a:spcBef>
          <a:spcPts val="450"/>
        </a:spcBef>
        <a:spcAft>
          <a:spcPct val="0"/>
        </a:spcAft>
        <a:buFont typeface="Arial" panose="020B0604020202020204" pitchFamily="34" charset="0"/>
        <a:buChar char="•"/>
        <a:defRPr sz="975" kern="1200">
          <a:solidFill>
            <a:schemeClr val="tx2"/>
          </a:solidFill>
          <a:latin typeface="+mn-lt"/>
          <a:ea typeface="+mn-ea"/>
          <a:cs typeface="+mn-cs"/>
        </a:defRPr>
      </a:lvl4pPr>
      <a:lvl5pPr marL="514487" indent="-128622" algn="l" defTabSz="342991" rtl="0" eaLnBrk="0" fontAlgn="ctr" hangingPunct="0">
        <a:spcBef>
          <a:spcPts val="450"/>
        </a:spcBef>
        <a:spcAft>
          <a:spcPct val="0"/>
        </a:spcAft>
        <a:buFont typeface="Arial" panose="020B0604020202020204" pitchFamily="34" charset="0"/>
        <a:buChar char="–"/>
        <a:defRPr sz="975" kern="1200">
          <a:solidFill>
            <a:schemeClr val="tx2"/>
          </a:solidFill>
          <a:latin typeface="+mn-lt"/>
          <a:ea typeface="+mn-ea"/>
          <a:cs typeface="+mn-cs"/>
        </a:defRPr>
      </a:lvl5pPr>
      <a:lvl6pPr marL="643109" indent="-128622" algn="l" defTabSz="342991" rtl="0" eaLnBrk="1" fontAlgn="ctr" latinLnBrk="0" hangingPunct="1">
        <a:lnSpc>
          <a:spcPct val="100000"/>
        </a:lnSpc>
        <a:spcBef>
          <a:spcPts val="450"/>
        </a:spcBef>
        <a:buClrTx/>
        <a:buFont typeface="Arial" panose="020B0604020202020204" pitchFamily="34" charset="0"/>
        <a:buChar char="•"/>
        <a:defRPr sz="975" kern="1200">
          <a:solidFill>
            <a:schemeClr val="tx2"/>
          </a:solidFill>
          <a:latin typeface="+mn-lt"/>
          <a:ea typeface="+mn-ea"/>
          <a:cs typeface="+mn-cs"/>
        </a:defRPr>
      </a:lvl6pPr>
      <a:lvl7pPr marL="771731" indent="-123858" algn="l" defTabSz="342991" rtl="0" eaLnBrk="1" fontAlgn="ctr" latinLnBrk="0" hangingPunct="1">
        <a:lnSpc>
          <a:spcPct val="100000"/>
        </a:lnSpc>
        <a:spcBef>
          <a:spcPts val="450"/>
        </a:spcBef>
        <a:buClrTx/>
        <a:buFont typeface="Arial" panose="020B0604020202020204" pitchFamily="34" charset="0"/>
        <a:buChar char="–"/>
        <a:defRPr sz="975" kern="1200">
          <a:solidFill>
            <a:schemeClr val="tx2"/>
          </a:solidFill>
          <a:latin typeface="+mn-lt"/>
          <a:ea typeface="+mn-ea"/>
          <a:cs typeface="+mn-cs"/>
        </a:defRPr>
      </a:lvl7pPr>
      <a:lvl8pPr marL="905116" indent="-133386" algn="l" defTabSz="342991" rtl="0" eaLnBrk="1" fontAlgn="ctr" latinLnBrk="0" hangingPunct="1">
        <a:lnSpc>
          <a:spcPct val="100000"/>
        </a:lnSpc>
        <a:spcBef>
          <a:spcPts val="450"/>
        </a:spcBef>
        <a:buClrTx/>
        <a:buFont typeface="Arial"/>
        <a:buChar char="•"/>
        <a:defRPr sz="975" kern="1200">
          <a:solidFill>
            <a:schemeClr val="tx2"/>
          </a:solidFill>
          <a:latin typeface="+mn-lt"/>
          <a:ea typeface="+mn-ea"/>
          <a:cs typeface="+mn-cs"/>
        </a:defRPr>
      </a:lvl8pPr>
      <a:lvl9pPr marL="1028974" indent="-123858" algn="l" defTabSz="342991" rtl="0" eaLnBrk="1" fontAlgn="ctr" latinLnBrk="0" hangingPunct="1">
        <a:lnSpc>
          <a:spcPct val="100000"/>
        </a:lnSpc>
        <a:spcBef>
          <a:spcPts val="450"/>
        </a:spcBef>
        <a:buClrTx/>
        <a:buFont typeface="Arial" panose="020B0604020202020204" pitchFamily="34" charset="0"/>
        <a:buChar char="–"/>
        <a:defRPr sz="975" kern="1200">
          <a:solidFill>
            <a:schemeClr val="tx2"/>
          </a:solidFill>
          <a:latin typeface="+mn-lt"/>
          <a:ea typeface="+mn-ea"/>
          <a:cs typeface="+mn-cs"/>
        </a:defRPr>
      </a:lvl9pPr>
    </p:bodyStyle>
    <p:otherStyle>
      <a:defPPr>
        <a:defRPr lang="en-US"/>
      </a:defPPr>
      <a:lvl1pPr marL="0" algn="l" defTabSz="342991" rtl="0" eaLnBrk="1" fontAlgn="ctr" latinLnBrk="0" hangingPunct="1">
        <a:defRPr sz="1125" kern="1500">
          <a:solidFill>
            <a:schemeClr val="tx1"/>
          </a:solidFill>
          <a:latin typeface="+mn-lt"/>
          <a:ea typeface="+mn-ea"/>
          <a:cs typeface="+mn-cs"/>
        </a:defRPr>
      </a:lvl1pPr>
      <a:lvl2pPr marL="0" algn="r" defTabSz="342991" rtl="0" eaLnBrk="1" fontAlgn="ctr" latinLnBrk="0" hangingPunct="1">
        <a:defRPr sz="1125" kern="1500">
          <a:solidFill>
            <a:schemeClr val="tx1"/>
          </a:solidFill>
          <a:latin typeface="+mn-lt"/>
          <a:ea typeface="+mn-ea"/>
          <a:cs typeface="+mn-cs"/>
        </a:defRPr>
      </a:lvl2pPr>
      <a:lvl3pPr marL="0" algn="ctr" defTabSz="342991" rtl="0" eaLnBrk="1" fontAlgn="ctr" latinLnBrk="0" hangingPunct="1">
        <a:defRPr sz="1125" kern="1500">
          <a:solidFill>
            <a:schemeClr val="tx1"/>
          </a:solidFill>
          <a:latin typeface="+mn-lt"/>
          <a:ea typeface="+mn-ea"/>
          <a:cs typeface="+mn-cs"/>
        </a:defRPr>
      </a:lvl3pPr>
      <a:lvl4pPr marL="0" algn="l" defTabSz="342991" rtl="0" eaLnBrk="1" fontAlgn="ctr" latinLnBrk="0" hangingPunct="1">
        <a:defRPr sz="1125" kern="1500">
          <a:solidFill>
            <a:schemeClr val="tx1"/>
          </a:solidFill>
          <a:latin typeface="+mn-lt"/>
          <a:ea typeface="+mn-ea"/>
          <a:cs typeface="+mn-cs"/>
        </a:defRPr>
      </a:lvl4pPr>
      <a:lvl5pPr marL="0" algn="r" defTabSz="342991" rtl="0" eaLnBrk="1" fontAlgn="ctr" latinLnBrk="0" hangingPunct="1">
        <a:defRPr sz="1125" kern="1500">
          <a:solidFill>
            <a:schemeClr val="tx1"/>
          </a:solidFill>
          <a:latin typeface="+mn-lt"/>
          <a:ea typeface="+mn-ea"/>
          <a:cs typeface="+mn-cs"/>
        </a:defRPr>
      </a:lvl5pPr>
      <a:lvl6pPr marL="0" algn="ctr" defTabSz="342991" rtl="0" eaLnBrk="1" fontAlgn="ctr" latinLnBrk="0" hangingPunct="1">
        <a:defRPr sz="1125" kern="1500">
          <a:solidFill>
            <a:schemeClr val="tx1"/>
          </a:solidFill>
          <a:latin typeface="+mn-lt"/>
          <a:ea typeface="+mn-ea"/>
          <a:cs typeface="+mn-cs"/>
        </a:defRPr>
      </a:lvl6pPr>
      <a:lvl7pPr marL="0" algn="l" defTabSz="342991" rtl="0" eaLnBrk="1" fontAlgn="ctr" latinLnBrk="0" hangingPunct="1">
        <a:defRPr sz="1125" kern="1500">
          <a:solidFill>
            <a:schemeClr val="tx1"/>
          </a:solidFill>
          <a:latin typeface="+mn-lt"/>
          <a:ea typeface="+mn-ea"/>
          <a:cs typeface="+mn-cs"/>
        </a:defRPr>
      </a:lvl7pPr>
      <a:lvl8pPr marL="0" algn="r" defTabSz="342991" rtl="0" eaLnBrk="1" fontAlgn="ctr" latinLnBrk="0" hangingPunct="1">
        <a:defRPr sz="1125" kern="1500">
          <a:solidFill>
            <a:schemeClr val="tx1"/>
          </a:solidFill>
          <a:latin typeface="+mn-lt"/>
          <a:ea typeface="+mn-ea"/>
          <a:cs typeface="+mn-cs"/>
        </a:defRPr>
      </a:lvl8pPr>
      <a:lvl9pPr marL="0" algn="ctr" defTabSz="342991" rtl="0" eaLnBrk="1" fontAlgn="ctr" latinLnBrk="0" hangingPunct="1">
        <a:defRPr sz="1125" kern="15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BECE28-DBD1-DD44-B691-4CC8745AA961}"/>
              </a:ext>
            </a:extLst>
          </p:cNvPr>
          <p:cNvCxnSpPr/>
          <p:nvPr userDrawn="1"/>
        </p:nvCxnSpPr>
        <p:spPr>
          <a:xfrm>
            <a:off x="0" y="632481"/>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78B980-1BE1-CB47-83E3-A453356855AD}"/>
              </a:ext>
            </a:extLst>
          </p:cNvPr>
          <p:cNvCxnSpPr/>
          <p:nvPr userDrawn="1"/>
        </p:nvCxnSpPr>
        <p:spPr>
          <a:xfrm>
            <a:off x="0" y="6221308"/>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14326" y="1084063"/>
            <a:ext cx="8362316" cy="1135264"/>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14326" y="2312290"/>
            <a:ext cx="8362316" cy="38646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36589" y="6354977"/>
            <a:ext cx="6434120" cy="365125"/>
          </a:xfrm>
          <a:prstGeom prst="rect">
            <a:avLst/>
          </a:prstGeom>
        </p:spPr>
        <p:txBody>
          <a:bodyPr vert="horz" lIns="0" tIns="0" rIns="0" bIns="0" rtlCol="0" anchor="ctr"/>
          <a:lstStyle>
            <a:lvl1pPr algn="l">
              <a:defRPr sz="600">
                <a:solidFill>
                  <a:schemeClr val="tx1"/>
                </a:solidFill>
              </a:defRPr>
            </a:lvl1pPr>
          </a:lstStyle>
          <a:p>
            <a:endParaRPr lang="en-US" dirty="0"/>
          </a:p>
        </p:txBody>
      </p:sp>
      <p:sp>
        <p:nvSpPr>
          <p:cNvPr id="6" name="Slide Number Placeholder 5"/>
          <p:cNvSpPr>
            <a:spLocks noGrp="1"/>
          </p:cNvSpPr>
          <p:nvPr>
            <p:ph type="sldNum" sz="quarter" idx="4"/>
          </p:nvPr>
        </p:nvSpPr>
        <p:spPr>
          <a:xfrm>
            <a:off x="314326" y="6354977"/>
            <a:ext cx="277346" cy="365125"/>
          </a:xfrm>
          <a:prstGeom prst="rect">
            <a:avLst/>
          </a:prstGeom>
        </p:spPr>
        <p:txBody>
          <a:bodyPr vert="horz" lIns="0" tIns="0" rIns="0" bIns="0" rtlCol="0" anchor="ctr"/>
          <a:lstStyle>
            <a:lvl1pPr algn="l">
              <a:defRPr sz="600">
                <a:solidFill>
                  <a:schemeClr val="tx1"/>
                </a:solidFil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10577954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14350" rtl="0" eaLnBrk="1" latinLnBrk="0" hangingPunct="1">
        <a:lnSpc>
          <a:spcPct val="85000"/>
        </a:lnSpc>
        <a:spcBef>
          <a:spcPct val="0"/>
        </a:spcBef>
        <a:buNone/>
        <a:defRPr sz="2100" b="1" kern="1200" spc="-75" baseline="0">
          <a:solidFill>
            <a:schemeClr val="tx2"/>
          </a:solidFill>
          <a:latin typeface="+mj-lt"/>
          <a:ea typeface="+mj-ea"/>
          <a:cs typeface="+mj-cs"/>
        </a:defRPr>
      </a:lvl1pPr>
    </p:titleStyle>
    <p:bodyStyle>
      <a:lvl1pPr marL="128588" indent="-128588" algn="l" defTabSz="514350" rtl="0" eaLnBrk="1" latinLnBrk="0" hangingPunct="1">
        <a:lnSpc>
          <a:spcPct val="95000"/>
        </a:lnSpc>
        <a:spcBef>
          <a:spcPts val="150"/>
        </a:spcBef>
        <a:spcAft>
          <a:spcPts val="600"/>
        </a:spcAft>
        <a:buClr>
          <a:schemeClr val="accent1"/>
        </a:buClr>
        <a:buSzPct val="100000"/>
        <a:buFont typeface="Futura PT Bold" panose="020B0902020204020203" pitchFamily="34" charset="77"/>
        <a:buChar char="◦"/>
        <a:defRPr sz="1050" kern="1200">
          <a:solidFill>
            <a:srgbClr val="5E5E5E"/>
          </a:solidFill>
          <a:latin typeface="+mn-lt"/>
          <a:ea typeface="+mn-ea"/>
          <a:cs typeface="+mn-cs"/>
        </a:defRPr>
      </a:lvl1pPr>
      <a:lvl2pPr marL="300038" indent="-142875" algn="l" defTabSz="514350" rtl="0" eaLnBrk="1" latinLnBrk="0" hangingPunct="1">
        <a:lnSpc>
          <a:spcPct val="95000"/>
        </a:lnSpc>
        <a:spcBef>
          <a:spcPts val="0"/>
        </a:spcBef>
        <a:spcAft>
          <a:spcPts val="450"/>
        </a:spcAft>
        <a:buClr>
          <a:schemeClr val="accent1"/>
        </a:buClr>
        <a:buSzPct val="100000"/>
        <a:buFont typeface="System Font Regular"/>
        <a:buChar char="-"/>
        <a:tabLst/>
        <a:defRPr sz="900" kern="1200">
          <a:solidFill>
            <a:srgbClr val="5E5E5E"/>
          </a:solidFill>
          <a:latin typeface="+mn-lt"/>
          <a:ea typeface="+mn-ea"/>
          <a:cs typeface="+mn-cs"/>
        </a:defRPr>
      </a:lvl2pPr>
      <a:lvl3pPr marL="429816" indent="-113110" algn="l" defTabSz="514350" rtl="0" eaLnBrk="1" latinLnBrk="0" hangingPunct="1">
        <a:lnSpc>
          <a:spcPct val="95000"/>
        </a:lnSpc>
        <a:spcBef>
          <a:spcPts val="0"/>
        </a:spcBef>
        <a:spcAft>
          <a:spcPts val="450"/>
        </a:spcAft>
        <a:buClr>
          <a:schemeClr val="accent1"/>
        </a:buClr>
        <a:buSzPct val="100000"/>
        <a:buFont typeface="System Font Regular"/>
        <a:buChar char="-"/>
        <a:tabLst/>
        <a:defRPr sz="900" kern="1200">
          <a:solidFill>
            <a:srgbClr val="5E5E5E"/>
          </a:solidFill>
          <a:latin typeface="+mn-lt"/>
          <a:ea typeface="+mn-ea"/>
          <a:cs typeface="+mn-cs"/>
        </a:defRPr>
      </a:lvl3pPr>
      <a:lvl4pPr marL="559594" indent="-109538" algn="l" defTabSz="514350" rtl="0" eaLnBrk="1" latinLnBrk="0" hangingPunct="1">
        <a:lnSpc>
          <a:spcPct val="95000"/>
        </a:lnSpc>
        <a:spcBef>
          <a:spcPts val="0"/>
        </a:spcBef>
        <a:spcAft>
          <a:spcPts val="450"/>
        </a:spcAft>
        <a:buClr>
          <a:schemeClr val="accent1"/>
        </a:buClr>
        <a:buSzPct val="100000"/>
        <a:buFont typeface="System Font Regular"/>
        <a:buChar char="-"/>
        <a:tabLst/>
        <a:defRPr sz="900" kern="1200">
          <a:solidFill>
            <a:srgbClr val="5E5E5E"/>
          </a:solidFill>
          <a:latin typeface="+mn-lt"/>
          <a:ea typeface="+mn-ea"/>
          <a:cs typeface="+mn-cs"/>
        </a:defRPr>
      </a:lvl4pPr>
      <a:lvl5pPr marL="729854" indent="-127397" algn="l" defTabSz="514350" rtl="0" eaLnBrk="1" latinLnBrk="0" hangingPunct="1">
        <a:lnSpc>
          <a:spcPct val="95000"/>
        </a:lnSpc>
        <a:spcBef>
          <a:spcPts val="0"/>
        </a:spcBef>
        <a:spcAft>
          <a:spcPts val="450"/>
        </a:spcAft>
        <a:buClr>
          <a:schemeClr val="accent1"/>
        </a:buClr>
        <a:buSzPct val="100000"/>
        <a:buFont typeface="System Font Regular"/>
        <a:buChar char="-"/>
        <a:tabLst/>
        <a:defRPr sz="900" kern="1200">
          <a:solidFill>
            <a:srgbClr val="5E5E5E"/>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15:clr>
            <a:srgbClr val="F26B43"/>
          </p15:clr>
        </p15:guide>
        <p15:guide id="6" orient="horz" pos="2672">
          <p15:clr>
            <a:srgbClr val="F26B43"/>
          </p15:clr>
        </p15:guide>
        <p15:guide id="8" pos="3808">
          <p15:clr>
            <a:srgbClr val="F26B43"/>
          </p15:clr>
        </p15:guide>
        <p15:guide id="9" pos="7675">
          <p15:clr>
            <a:srgbClr val="F26B43"/>
          </p15:clr>
        </p15:guide>
        <p15:guide id="17" pos="2848">
          <p15:clr>
            <a:srgbClr val="F26B43"/>
          </p15:clr>
        </p15:guide>
        <p15:guide id="18" pos="3872">
          <p15:clr>
            <a:srgbClr val="F26B43"/>
          </p15:clr>
        </p15:guide>
        <p15:guide id="21" orient="horz" pos="3280">
          <p15:clr>
            <a:srgbClr val="F26B43"/>
          </p15:clr>
        </p15:guide>
        <p15:guide id="22" orient="horz" pos="2736">
          <p15:clr>
            <a:srgbClr val="F26B43"/>
          </p15:clr>
        </p15:guide>
        <p15:guide id="24" orient="horz" pos="2192">
          <p15:clr>
            <a:srgbClr val="F26B43"/>
          </p15:clr>
        </p15:guide>
        <p15:guide id="25" orient="horz" pos="2128">
          <p15:clr>
            <a:srgbClr val="F26B43"/>
          </p15:clr>
        </p15:guide>
        <p15:guide id="26">
          <p15:clr>
            <a:srgbClr val="F26B43"/>
          </p15:clr>
        </p15:guide>
        <p15:guide id="27" pos="800">
          <p15:clr>
            <a:srgbClr val="F26B43"/>
          </p15:clr>
        </p15:guide>
        <p15:guide id="28" pos="264">
          <p15:clr>
            <a:srgbClr val="F26B43"/>
          </p15:clr>
        </p15:guide>
        <p15:guide id="29" pos="7405">
          <p15:clr>
            <a:srgbClr val="F26B43"/>
          </p15:clr>
        </p15:guide>
        <p15:guide id="30" pos="5792">
          <p15:clr>
            <a:srgbClr val="F26B43"/>
          </p15:clr>
        </p15:guide>
        <p15:guide id="31" pos="535">
          <p15:clr>
            <a:srgbClr val="F26B43"/>
          </p15:clr>
        </p15:guide>
        <p15:guide id="33" pos="672">
          <p15:clr>
            <a:srgbClr val="F26B43"/>
          </p15:clr>
        </p15:guide>
        <p15:guide id="36" pos="7136">
          <p15:clr>
            <a:srgbClr val="F26B43"/>
          </p15:clr>
        </p15:guide>
        <p15:guide id="37" pos="2912">
          <p15:clr>
            <a:srgbClr val="F26B43"/>
          </p15:clr>
        </p15:guide>
        <p15:guide id="40" pos="7535">
          <p15:clr>
            <a:srgbClr val="F26B43"/>
          </p15:clr>
        </p15:guide>
        <p15:guide id="41" pos="6964">
          <p15:clr>
            <a:srgbClr val="F26B43"/>
          </p15:clr>
        </p15:guide>
        <p15:guide id="42" pos="1952">
          <p15:clr>
            <a:srgbClr val="F26B43"/>
          </p15:clr>
        </p15:guide>
        <p15:guide id="43" pos="1888">
          <p15:clr>
            <a:srgbClr val="F26B43"/>
          </p15:clr>
        </p15:guide>
        <p15:guide id="44" pos="992">
          <p15:clr>
            <a:srgbClr val="F26B43"/>
          </p15:clr>
        </p15:guide>
        <p15:guide id="45" pos="928">
          <p15:clr>
            <a:srgbClr val="F26B43"/>
          </p15:clr>
        </p15:guide>
        <p15:guide id="46" pos="4832">
          <p15:clr>
            <a:srgbClr val="F26B43"/>
          </p15:clr>
        </p15:guide>
        <p15:guide id="47" pos="4768">
          <p15:clr>
            <a:srgbClr val="F26B43"/>
          </p15:clr>
        </p15:guide>
        <p15:guide id="48" pos="5728">
          <p15:clr>
            <a:srgbClr val="F26B43"/>
          </p15:clr>
        </p15:guide>
        <p15:guide id="49" pos="6688">
          <p15:clr>
            <a:srgbClr val="F26B43"/>
          </p15:clr>
        </p15:guide>
        <p15:guide id="50" pos="6752">
          <p15:clr>
            <a:srgbClr val="F26B43"/>
          </p15:clr>
        </p15:guide>
        <p15:guide id="51" orient="horz" pos="3216">
          <p15:clr>
            <a:srgbClr val="F26B43"/>
          </p15:clr>
        </p15:guide>
        <p15:guide id="52" orient="horz" pos="4317">
          <p15:clr>
            <a:srgbClr val="F26B43"/>
          </p15:clr>
        </p15:guide>
        <p15:guide id="53" orient="horz" pos="3760">
          <p15:clr>
            <a:srgbClr val="F26B43"/>
          </p15:clr>
        </p15:guide>
        <p15:guide id="54" orient="horz" pos="3824">
          <p15:clr>
            <a:srgbClr val="F26B43"/>
          </p15:clr>
        </p15:guide>
        <p15:guide id="55" orient="horz" pos="1587">
          <p15:clr>
            <a:srgbClr val="F26B43"/>
          </p15:clr>
        </p15:guide>
        <p15:guide id="56" orient="horz" pos="1652">
          <p15:clr>
            <a:srgbClr val="F26B43"/>
          </p15:clr>
        </p15:guide>
        <p15:guide id="57" orient="horz" pos="1108">
          <p15:clr>
            <a:srgbClr val="F26B43"/>
          </p15:clr>
        </p15:guide>
        <p15:guide id="58" orient="horz" pos="1047">
          <p15:clr>
            <a:srgbClr val="F26B43"/>
          </p15:clr>
        </p15:guide>
        <p15:guide id="59" orient="horz" pos="572">
          <p15:clr>
            <a:srgbClr val="F26B43"/>
          </p15:clr>
        </p15:guide>
        <p15:guide id="60" orient="horz" pos="5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39E484A-B807-421C-8135-CC6E31504F6C}"/>
              </a:ext>
            </a:extLst>
          </p:cNvPr>
          <p:cNvSpPr>
            <a:spLocks noGrp="1" noChangeArrowheads="1"/>
          </p:cNvSpPr>
          <p:nvPr>
            <p:ph type="title"/>
          </p:nvPr>
        </p:nvSpPr>
        <p:spPr bwMode="auto">
          <a:xfrm>
            <a:off x="457200" y="2921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a:t>
            </a:r>
          </a:p>
        </p:txBody>
      </p:sp>
      <p:sp>
        <p:nvSpPr>
          <p:cNvPr id="1027" name="Text Placeholder 2">
            <a:extLst>
              <a:ext uri="{FF2B5EF4-FFF2-40B4-BE49-F238E27FC236}">
                <a16:creationId xmlns:a16="http://schemas.microsoft.com/office/drawing/2014/main" id="{7F11C33E-042C-41A8-B947-DE4DEFCA775F}"/>
              </a:ext>
            </a:extLst>
          </p:cNvPr>
          <p:cNvSpPr>
            <a:spLocks noGrp="1" noChangeArrowheads="1"/>
          </p:cNvSpPr>
          <p:nvPr>
            <p:ph type="body" idx="1"/>
          </p:nvPr>
        </p:nvSpPr>
        <p:spPr bwMode="auto">
          <a:xfrm>
            <a:off x="457200" y="11430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Content Placeholder 8">
            <a:extLst>
              <a:ext uri="{FF2B5EF4-FFF2-40B4-BE49-F238E27FC236}">
                <a16:creationId xmlns:a16="http://schemas.microsoft.com/office/drawing/2014/main" id="{D20CC9AE-7E3D-4A8E-B2A2-5AF182855294}"/>
              </a:ext>
            </a:extLst>
          </p:cNvPr>
          <p:cNvSpPr txBox="1">
            <a:spLocks/>
          </p:cNvSpPr>
          <p:nvPr userDrawn="1"/>
        </p:nvSpPr>
        <p:spPr>
          <a:xfrm>
            <a:off x="8593138" y="6375400"/>
            <a:ext cx="550862"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defRPr/>
            </a:pPr>
            <a:r>
              <a:rPr lang="en-US" sz="450">
                <a:solidFill>
                  <a:schemeClr val="bg2"/>
                </a:solidFill>
                <a:latin typeface="Arial" charset="0"/>
                <a:cs typeface="Arial" charset="0"/>
              </a:rPr>
              <a:t> </a:t>
            </a:r>
            <a:fld id="{DC073FB4-AC71-4E5D-A901-E6282BC121C1}" type="slidenum">
              <a:rPr lang="en-US" sz="450" smtClean="0">
                <a:solidFill>
                  <a:schemeClr val="bg2"/>
                </a:solidFill>
                <a:latin typeface="Arial" charset="0"/>
                <a:ea typeface="Arial" charset="0"/>
                <a:cs typeface="Arial" charset="0"/>
              </a:rPr>
              <a:pPr algn="ctr" fontAlgn="auto">
                <a:defRPr/>
              </a:pPr>
              <a:t>‹#›</a:t>
            </a:fld>
            <a:endParaRPr lang="en-US" sz="450">
              <a:solidFill>
                <a:schemeClr val="bg2"/>
              </a:solidFill>
              <a:latin typeface="Arial" charset="0"/>
              <a:ea typeface="Arial" charset="0"/>
              <a:cs typeface="Arial" charset="0"/>
            </a:endParaRPr>
          </a:p>
        </p:txBody>
      </p:sp>
      <p:pic>
        <p:nvPicPr>
          <p:cNvPr id="2" name="Picture 1">
            <a:extLst>
              <a:ext uri="{FF2B5EF4-FFF2-40B4-BE49-F238E27FC236}">
                <a16:creationId xmlns:a16="http://schemas.microsoft.com/office/drawing/2014/main" id="{588706AC-1ADF-508E-B7E8-CF778DAE1EEC}"/>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478151" y="6276486"/>
            <a:ext cx="1296047" cy="354776"/>
          </a:xfrm>
          <a:prstGeom prst="rect">
            <a:avLst/>
          </a:prstGeom>
        </p:spPr>
      </p:pic>
    </p:spTree>
    <p:extLst>
      <p:ext uri="{BB962C8B-B14F-4D97-AF65-F5344CB8AC3E}">
        <p14:creationId xmlns:p14="http://schemas.microsoft.com/office/powerpoint/2010/main" val="225071537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3862" r:id="rId30"/>
    <p:sldLayoutId id="2147483863" r:id="rId31"/>
    <p:sldLayoutId id="2147483864" r:id="rId32"/>
  </p:sldLayoutIdLst>
  <p:transition>
    <p:fade/>
  </p:transition>
  <p:hf hdr="0" ftr="0" dt="0"/>
  <p:txStyles>
    <p:titleStyle>
      <a:lvl1pPr algn="l" rtl="0" eaLnBrk="0" fontAlgn="base" hangingPunct="0">
        <a:lnSpc>
          <a:spcPct val="90000"/>
        </a:lnSpc>
        <a:spcBef>
          <a:spcPct val="0"/>
        </a:spcBef>
        <a:spcAft>
          <a:spcPct val="0"/>
        </a:spcAft>
        <a:defRPr sz="2100" b="1" kern="1200">
          <a:solidFill>
            <a:schemeClr val="accent1"/>
          </a:solidFill>
          <a:latin typeface="Georgia" panose="02040502050405020303" pitchFamily="18" charset="0"/>
          <a:ea typeface="Georgia" panose="02040502050405020303" pitchFamily="18" charset="0"/>
          <a:cs typeface="Georgia" panose="02040502050405020303" pitchFamily="18" charset="0"/>
        </a:defRPr>
      </a:lvl1pPr>
      <a:lvl2pPr algn="l" rtl="0" eaLnBrk="0" fontAlgn="base" hangingPunct="0">
        <a:lnSpc>
          <a:spcPct val="90000"/>
        </a:lnSpc>
        <a:spcBef>
          <a:spcPct val="0"/>
        </a:spcBef>
        <a:spcAft>
          <a:spcPct val="0"/>
        </a:spcAft>
        <a:defRPr sz="2100" b="1">
          <a:solidFill>
            <a:schemeClr val="accent1"/>
          </a:solidFill>
          <a:latin typeface="Georgia" panose="02040502050405020303" pitchFamily="18" charset="0"/>
          <a:ea typeface="Georgia" panose="02040502050405020303" pitchFamily="18" charset="0"/>
          <a:cs typeface="Georgia" panose="02040502050405020303" pitchFamily="18" charset="0"/>
        </a:defRPr>
      </a:lvl2pPr>
      <a:lvl3pPr algn="l" rtl="0" eaLnBrk="0" fontAlgn="base" hangingPunct="0">
        <a:lnSpc>
          <a:spcPct val="90000"/>
        </a:lnSpc>
        <a:spcBef>
          <a:spcPct val="0"/>
        </a:spcBef>
        <a:spcAft>
          <a:spcPct val="0"/>
        </a:spcAft>
        <a:defRPr sz="2100" b="1">
          <a:solidFill>
            <a:schemeClr val="accent1"/>
          </a:solidFill>
          <a:latin typeface="Georgia" panose="02040502050405020303" pitchFamily="18" charset="0"/>
          <a:ea typeface="Georgia" panose="02040502050405020303" pitchFamily="18" charset="0"/>
          <a:cs typeface="Georgia" panose="02040502050405020303" pitchFamily="18" charset="0"/>
        </a:defRPr>
      </a:lvl3pPr>
      <a:lvl4pPr algn="l" rtl="0" eaLnBrk="0" fontAlgn="base" hangingPunct="0">
        <a:lnSpc>
          <a:spcPct val="90000"/>
        </a:lnSpc>
        <a:spcBef>
          <a:spcPct val="0"/>
        </a:spcBef>
        <a:spcAft>
          <a:spcPct val="0"/>
        </a:spcAft>
        <a:defRPr sz="2100" b="1">
          <a:solidFill>
            <a:schemeClr val="accent1"/>
          </a:solidFill>
          <a:latin typeface="Georgia" panose="02040502050405020303" pitchFamily="18" charset="0"/>
          <a:ea typeface="Georgia" panose="02040502050405020303" pitchFamily="18" charset="0"/>
          <a:cs typeface="Georgia" panose="02040502050405020303" pitchFamily="18" charset="0"/>
        </a:defRPr>
      </a:lvl4pPr>
      <a:lvl5pPr algn="l" rtl="0" eaLnBrk="0" fontAlgn="base" hangingPunct="0">
        <a:lnSpc>
          <a:spcPct val="90000"/>
        </a:lnSpc>
        <a:spcBef>
          <a:spcPct val="0"/>
        </a:spcBef>
        <a:spcAft>
          <a:spcPct val="0"/>
        </a:spcAft>
        <a:defRPr sz="2100" b="1">
          <a:solidFill>
            <a:schemeClr val="accent1"/>
          </a:solidFill>
          <a:latin typeface="Georgia" panose="02040502050405020303" pitchFamily="18" charset="0"/>
          <a:ea typeface="Georgia" panose="02040502050405020303" pitchFamily="18" charset="0"/>
          <a:cs typeface="Georgia" panose="02040502050405020303" pitchFamily="18" charset="0"/>
        </a:defRPr>
      </a:lvl5pPr>
      <a:lvl6pPr marL="342900" algn="l" rtl="0" fontAlgn="base">
        <a:lnSpc>
          <a:spcPct val="90000"/>
        </a:lnSpc>
        <a:spcBef>
          <a:spcPct val="0"/>
        </a:spcBef>
        <a:spcAft>
          <a:spcPct val="0"/>
        </a:spcAft>
        <a:defRPr sz="2100" b="1">
          <a:solidFill>
            <a:schemeClr val="accent1"/>
          </a:solidFill>
          <a:latin typeface="Georgia" panose="02040502050405020303" pitchFamily="18" charset="0"/>
          <a:ea typeface="Georgia" panose="02040502050405020303" pitchFamily="18" charset="0"/>
          <a:cs typeface="Georgia" panose="02040502050405020303" pitchFamily="18" charset="0"/>
        </a:defRPr>
      </a:lvl6pPr>
      <a:lvl7pPr marL="685800" algn="l" rtl="0" fontAlgn="base">
        <a:lnSpc>
          <a:spcPct val="90000"/>
        </a:lnSpc>
        <a:spcBef>
          <a:spcPct val="0"/>
        </a:spcBef>
        <a:spcAft>
          <a:spcPct val="0"/>
        </a:spcAft>
        <a:defRPr sz="2100" b="1">
          <a:solidFill>
            <a:schemeClr val="accent1"/>
          </a:solidFill>
          <a:latin typeface="Georgia" panose="02040502050405020303" pitchFamily="18" charset="0"/>
          <a:ea typeface="Georgia" panose="02040502050405020303" pitchFamily="18" charset="0"/>
          <a:cs typeface="Georgia" panose="02040502050405020303" pitchFamily="18" charset="0"/>
        </a:defRPr>
      </a:lvl7pPr>
      <a:lvl8pPr marL="1028700" algn="l" rtl="0" fontAlgn="base">
        <a:lnSpc>
          <a:spcPct val="90000"/>
        </a:lnSpc>
        <a:spcBef>
          <a:spcPct val="0"/>
        </a:spcBef>
        <a:spcAft>
          <a:spcPct val="0"/>
        </a:spcAft>
        <a:defRPr sz="2100" b="1">
          <a:solidFill>
            <a:schemeClr val="accent1"/>
          </a:solidFill>
          <a:latin typeface="Georgia" panose="02040502050405020303" pitchFamily="18" charset="0"/>
          <a:ea typeface="Georgia" panose="02040502050405020303" pitchFamily="18" charset="0"/>
          <a:cs typeface="Georgia" panose="02040502050405020303" pitchFamily="18" charset="0"/>
        </a:defRPr>
      </a:lvl8pPr>
      <a:lvl9pPr marL="1371600" algn="l" rtl="0" fontAlgn="base">
        <a:lnSpc>
          <a:spcPct val="90000"/>
        </a:lnSpc>
        <a:spcBef>
          <a:spcPct val="0"/>
        </a:spcBef>
        <a:spcAft>
          <a:spcPct val="0"/>
        </a:spcAft>
        <a:defRPr sz="2100" b="1">
          <a:solidFill>
            <a:schemeClr val="accent1"/>
          </a:solidFill>
          <a:latin typeface="Georgia" panose="02040502050405020303" pitchFamily="18" charset="0"/>
          <a:ea typeface="Georgia" panose="02040502050405020303" pitchFamily="18" charset="0"/>
          <a:cs typeface="Georgia" panose="02040502050405020303" pitchFamily="18" charset="0"/>
        </a:defRPr>
      </a:lvl9pPr>
    </p:titleStyle>
    <p:bodyStyle>
      <a:lvl1pPr algn="l" rtl="0" eaLnBrk="0" fontAlgn="base" hangingPunct="0">
        <a:spcBef>
          <a:spcPts val="900"/>
        </a:spcBef>
        <a:spcAft>
          <a:spcPct val="0"/>
        </a:spcAft>
        <a:tabLst>
          <a:tab pos="901304" algn="l"/>
        </a:tabLst>
        <a:defRPr sz="1500" kern="1200">
          <a:solidFill>
            <a:schemeClr val="bg2"/>
          </a:solidFill>
          <a:latin typeface="+mn-lt"/>
          <a:ea typeface="Arial" charset="0"/>
          <a:cs typeface="Arial" charset="0"/>
        </a:defRPr>
      </a:lvl1pPr>
      <a:lvl2pPr marL="150019" indent="-150019" algn="l" rtl="0" eaLnBrk="0" fontAlgn="base" hangingPunct="0">
        <a:spcBef>
          <a:spcPts val="450"/>
        </a:spcBef>
        <a:spcAft>
          <a:spcPct val="0"/>
        </a:spcAft>
        <a:buFont typeface="Arial" panose="020B0604020202020204" pitchFamily="34" charset="0"/>
        <a:buChar char="•"/>
        <a:tabLst>
          <a:tab pos="901304" algn="l"/>
        </a:tabLst>
        <a:defRPr kern="1200">
          <a:solidFill>
            <a:schemeClr val="bg2"/>
          </a:solidFill>
          <a:latin typeface="+mn-lt"/>
          <a:ea typeface="Arial" charset="0"/>
          <a:cs typeface="Arial" charset="0"/>
        </a:defRPr>
      </a:lvl2pPr>
      <a:lvl3pPr marL="298847" indent="-150019" algn="l" rtl="0" eaLnBrk="0" fontAlgn="base" hangingPunct="0">
        <a:spcBef>
          <a:spcPts val="225"/>
        </a:spcBef>
        <a:spcAft>
          <a:spcPct val="0"/>
        </a:spcAft>
        <a:buFont typeface="Lucida Grande"/>
        <a:buChar char="-"/>
        <a:tabLst>
          <a:tab pos="901304" algn="l"/>
        </a:tabLst>
        <a:defRPr sz="1200" kern="1200">
          <a:solidFill>
            <a:schemeClr val="bg2"/>
          </a:solidFill>
          <a:latin typeface="+mn-lt"/>
          <a:ea typeface="Arial" charset="0"/>
          <a:cs typeface="Arial" charset="0"/>
        </a:defRPr>
      </a:lvl3pPr>
      <a:lvl4pPr marL="466725" indent="-150019" algn="l" rtl="0" eaLnBrk="0" fontAlgn="base" hangingPunct="0">
        <a:spcBef>
          <a:spcPts val="225"/>
        </a:spcBef>
        <a:spcAft>
          <a:spcPct val="0"/>
        </a:spcAft>
        <a:buFont typeface="Arial" panose="020B0604020202020204" pitchFamily="34" charset="0"/>
        <a:buChar char="•"/>
        <a:tabLst>
          <a:tab pos="901304" algn="l"/>
        </a:tabLst>
        <a:defRPr sz="1050" kern="1200">
          <a:solidFill>
            <a:schemeClr val="bg2"/>
          </a:solidFill>
          <a:latin typeface="+mn-lt"/>
          <a:ea typeface="Arial" charset="0"/>
          <a:cs typeface="Arial" charset="0"/>
        </a:defRPr>
      </a:lvl4pPr>
      <a:lvl5pPr marL="604838" indent="-136922" algn="l" rtl="0" eaLnBrk="0" fontAlgn="base" hangingPunct="0">
        <a:spcBef>
          <a:spcPts val="225"/>
        </a:spcBef>
        <a:spcAft>
          <a:spcPct val="0"/>
        </a:spcAft>
        <a:buFont typeface="Lucida Grande"/>
        <a:buChar char="-"/>
        <a:tabLst>
          <a:tab pos="901304" algn="l"/>
        </a:tabLst>
        <a:defRPr sz="1050" kern="1200">
          <a:solidFill>
            <a:schemeClr val="bg2"/>
          </a:solidFill>
          <a:latin typeface="+mn-lt"/>
          <a:ea typeface="Arial" charset="0"/>
          <a:cs typeface="Arial"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61.sv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77.png"/><Relationship Id="rId5" Type="http://schemas.openxmlformats.org/officeDocument/2006/relationships/hyperlink" Target="https://healthy.kaiserpermanente.org/pages/mobile-app?kp_shortcut_referrer=kp.org/mobile" TargetMode="Externa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80.png"/><Relationship Id="rId5" Type="http://schemas.openxmlformats.org/officeDocument/2006/relationships/hyperlink" Target="http://kp.org/choosekp" TargetMode="Externa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kp.org/mentalhealth"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jpg"/><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87.svg"/><Relationship Id="rId11" Type="http://schemas.openxmlformats.org/officeDocument/2006/relationships/hyperlink" Target="http://kp.org/travel" TargetMode="External"/><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pn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svg"/><Relationship Id="rId9"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04.sv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hyperlink" Target="mailto:retireebenefits@fultoncountyga.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29.xml"/><Relationship Id="rId1" Type="http://schemas.openxmlformats.org/officeDocument/2006/relationships/slideLayout" Target="../slideLayouts/slideLayout49.xml"/><Relationship Id="rId4" Type="http://schemas.openxmlformats.org/officeDocument/2006/relationships/image" Target="../media/image109.emf"/></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4.xml"/><Relationship Id="rId1" Type="http://schemas.openxmlformats.org/officeDocument/2006/relationships/slideLayout" Target="../slideLayouts/slideLayout49.xml"/><Relationship Id="rId5" Type="http://schemas.openxmlformats.org/officeDocument/2006/relationships/image" Target="../media/image115.png"/><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81.xml"/><Relationship Id="rId5" Type="http://schemas.openxmlformats.org/officeDocument/2006/relationships/image" Target="../media/image118.png"/><Relationship Id="rId4" Type="http://schemas.openxmlformats.org/officeDocument/2006/relationships/image" Target="../media/image117.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6.png"/><Relationship Id="rId7" Type="http://schemas.openxmlformats.org/officeDocument/2006/relationships/image" Target="../media/image121.svg"/><Relationship Id="rId12" Type="http://schemas.openxmlformats.org/officeDocument/2006/relationships/image" Target="../media/image126.png"/><Relationship Id="rId17" Type="http://schemas.openxmlformats.org/officeDocument/2006/relationships/image" Target="../media/image131.png"/><Relationship Id="rId2" Type="http://schemas.openxmlformats.org/officeDocument/2006/relationships/notesSlide" Target="../notesSlides/notesSlide36.xml"/><Relationship Id="rId16" Type="http://schemas.openxmlformats.org/officeDocument/2006/relationships/image" Target="../media/image130.png"/><Relationship Id="rId1" Type="http://schemas.openxmlformats.org/officeDocument/2006/relationships/slideLayout" Target="../slideLayouts/slideLayout8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jpeg"/><Relationship Id="rId15" Type="http://schemas.openxmlformats.org/officeDocument/2006/relationships/image" Target="../media/image129.png"/><Relationship Id="rId10" Type="http://schemas.openxmlformats.org/officeDocument/2006/relationships/image" Target="../media/image124.png"/><Relationship Id="rId4" Type="http://schemas.openxmlformats.org/officeDocument/2006/relationships/image" Target="../media/image117.svg"/><Relationship Id="rId9" Type="http://schemas.openxmlformats.org/officeDocument/2006/relationships/image" Target="../media/image123.png"/><Relationship Id="rId14" Type="http://schemas.openxmlformats.org/officeDocument/2006/relationships/image" Target="../media/image128.png"/></Relationships>
</file>

<file path=ppt/slides/_rels/slide51.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82.xml"/><Relationship Id="rId5" Type="http://schemas.openxmlformats.org/officeDocument/2006/relationships/image" Target="../media/image135.png"/><Relationship Id="rId4" Type="http://schemas.openxmlformats.org/officeDocument/2006/relationships/image" Target="../media/image134.png"/></Relationships>
</file>

<file path=ppt/slides/_rels/slide5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7.xml"/><Relationship Id="rId1" Type="http://schemas.openxmlformats.org/officeDocument/2006/relationships/slideLayout" Target="../slideLayouts/slideLayout73.xml"/><Relationship Id="rId4" Type="http://schemas.openxmlformats.org/officeDocument/2006/relationships/image" Target="../media/image13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86.xml"/><Relationship Id="rId6" Type="http://schemas.openxmlformats.org/officeDocument/2006/relationships/image" Target="../media/image141.sv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svg"/><Relationship Id="rId9" Type="http://schemas.openxmlformats.org/officeDocument/2006/relationships/image" Target="../media/image14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svg"/></Relationships>
</file>

<file path=ppt/slides/_rels/slide60.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48.png"/><Relationship Id="rId1" Type="http://schemas.openxmlformats.org/officeDocument/2006/relationships/slideLayout" Target="../slideLayouts/slideLayout24.xml"/><Relationship Id="rId4" Type="http://schemas.openxmlformats.org/officeDocument/2006/relationships/image" Target="../media/image150.png"/></Relationships>
</file>

<file path=ppt/slides/_rels/slide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1.png"/><Relationship Id="rId1" Type="http://schemas.openxmlformats.org/officeDocument/2006/relationships/slideLayout" Target="../slideLayouts/slideLayout24.xml"/><Relationship Id="rId4" Type="http://schemas.openxmlformats.org/officeDocument/2006/relationships/image" Target="../media/image149.svg"/></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2.png"/><Relationship Id="rId1" Type="http://schemas.openxmlformats.org/officeDocument/2006/relationships/slideLayout" Target="../slideLayouts/slideLayout24.xml"/><Relationship Id="rId5" Type="http://schemas.openxmlformats.org/officeDocument/2006/relationships/image" Target="../media/image153.jpeg"/><Relationship Id="rId4" Type="http://schemas.openxmlformats.org/officeDocument/2006/relationships/image" Target="../media/image149.svg"/></Relationships>
</file>

<file path=ppt/slides/_rels/slide6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s://www.aetna.com/individuals-families/find-a-doctor.html" TargetMode="External"/><Relationship Id="rId1" Type="http://schemas.openxmlformats.org/officeDocument/2006/relationships/slideLayout" Target="../slideLayouts/slideLayout6.xml"/><Relationship Id="rId4" Type="http://schemas.openxmlformats.org/officeDocument/2006/relationships/image" Target="../media/image157.png"/></Relationships>
</file>

<file path=ppt/slides/_rels/slide6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6.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69.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6.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svg"/></Relationships>
</file>

<file path=ppt/slides/_rels/slide7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41.xml"/><Relationship Id="rId1" Type="http://schemas.openxmlformats.org/officeDocument/2006/relationships/slideLayout" Target="../slideLayouts/slideLayout118.xml"/></Relationships>
</file>

<file path=ppt/slides/_rels/slide7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42.xml"/><Relationship Id="rId1" Type="http://schemas.openxmlformats.org/officeDocument/2006/relationships/slideLayout" Target="../slideLayouts/slideLayout118.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73.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7.png"/><Relationship Id="rId2" Type="http://schemas.openxmlformats.org/officeDocument/2006/relationships/notesSlide" Target="../notesSlides/notesSlide43.xml"/><Relationship Id="rId1" Type="http://schemas.openxmlformats.org/officeDocument/2006/relationships/slideLayout" Target="../slideLayouts/slideLayout118.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74.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7.png"/><Relationship Id="rId2" Type="http://schemas.openxmlformats.org/officeDocument/2006/relationships/notesSlide" Target="../notesSlides/notesSlide44.xml"/><Relationship Id="rId1" Type="http://schemas.openxmlformats.org/officeDocument/2006/relationships/slideLayout" Target="../slideLayouts/slideLayout118.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75.xml.rels><?xml version="1.0" encoding="UTF-8" standalone="yes"?>
<Relationships xmlns="http://schemas.openxmlformats.org/package/2006/relationships"><Relationship Id="rId3" Type="http://schemas.openxmlformats.org/officeDocument/2006/relationships/image" Target="../media/image178.emf"/><Relationship Id="rId7" Type="http://schemas.openxmlformats.org/officeDocument/2006/relationships/image" Target="../media/image181.png"/><Relationship Id="rId2" Type="http://schemas.openxmlformats.org/officeDocument/2006/relationships/notesSlide" Target="../notesSlides/notesSlide45.xml"/><Relationship Id="rId1" Type="http://schemas.openxmlformats.org/officeDocument/2006/relationships/slideLayout" Target="../slideLayouts/slideLayout106.xml"/><Relationship Id="rId6" Type="http://schemas.openxmlformats.org/officeDocument/2006/relationships/image" Target="../media/image180.png"/><Relationship Id="rId5" Type="http://schemas.openxmlformats.org/officeDocument/2006/relationships/image" Target="../media/image172.png"/><Relationship Id="rId4" Type="http://schemas.openxmlformats.org/officeDocument/2006/relationships/image" Target="../media/image179.emf"/></Relationships>
</file>

<file path=ppt/slides/_rels/slide7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orange hands with hearts&#10;&#10;Description automatically generated">
            <a:extLst>
              <a:ext uri="{FF2B5EF4-FFF2-40B4-BE49-F238E27FC236}">
                <a16:creationId xmlns:a16="http://schemas.microsoft.com/office/drawing/2014/main" id="{DF1AE368-01A6-E6B0-682F-3E6D86ADC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914400"/>
            <a:ext cx="5574760" cy="5943600"/>
          </a:xfrm>
          <a:prstGeom prst="rect">
            <a:avLst/>
          </a:prstGeom>
        </p:spPr>
      </p:pic>
      <p:sp>
        <p:nvSpPr>
          <p:cNvPr id="2" name="Title 2">
            <a:extLst>
              <a:ext uri="{FF2B5EF4-FFF2-40B4-BE49-F238E27FC236}">
                <a16:creationId xmlns:a16="http://schemas.microsoft.com/office/drawing/2014/main" id="{6F4C51FA-CC57-9D47-5146-296260216C1E}"/>
              </a:ext>
            </a:extLst>
          </p:cNvPr>
          <p:cNvSpPr txBox="1">
            <a:spLocks/>
          </p:cNvSpPr>
          <p:nvPr/>
        </p:nvSpPr>
        <p:spPr>
          <a:xfrm>
            <a:off x="228600" y="1752600"/>
            <a:ext cx="7162800" cy="1524000"/>
          </a:xfrm>
          <a:prstGeom prst="rect">
            <a:avLst/>
          </a:prstGeom>
        </p:spPr>
        <p:txBody>
          <a:bodyPr/>
          <a:lstStyle>
            <a:lvl1pPr algn="l" rtl="0" eaLnBrk="1" fontAlgn="base" hangingPunct="1">
              <a:spcBef>
                <a:spcPct val="0"/>
              </a:spcBef>
              <a:spcAft>
                <a:spcPct val="0"/>
              </a:spcAft>
              <a:defRPr sz="2800" b="1">
                <a:solidFill>
                  <a:schemeClr val="bg1"/>
                </a:solidFill>
                <a:latin typeface="Century Gothic" pitchFamily="34" charset="0"/>
                <a:ea typeface="+mj-ea"/>
                <a:cs typeface="+mj-cs"/>
              </a:defRPr>
            </a:lvl1pPr>
            <a:lvl2pPr algn="l" rtl="0" eaLnBrk="1" fontAlgn="base" hangingPunct="1">
              <a:spcBef>
                <a:spcPct val="0"/>
              </a:spcBef>
              <a:spcAft>
                <a:spcPct val="0"/>
              </a:spcAft>
              <a:defRPr sz="3200">
                <a:solidFill>
                  <a:schemeClr val="bg1"/>
                </a:solidFill>
                <a:latin typeface="Candara" pitchFamily="34" charset="0"/>
              </a:defRPr>
            </a:lvl2pPr>
            <a:lvl3pPr algn="l" rtl="0" eaLnBrk="1" fontAlgn="base" hangingPunct="1">
              <a:spcBef>
                <a:spcPct val="0"/>
              </a:spcBef>
              <a:spcAft>
                <a:spcPct val="0"/>
              </a:spcAft>
              <a:defRPr sz="3200">
                <a:solidFill>
                  <a:schemeClr val="bg1"/>
                </a:solidFill>
                <a:latin typeface="Candara" pitchFamily="34" charset="0"/>
              </a:defRPr>
            </a:lvl3pPr>
            <a:lvl4pPr algn="l" rtl="0" eaLnBrk="1" fontAlgn="base" hangingPunct="1">
              <a:spcBef>
                <a:spcPct val="0"/>
              </a:spcBef>
              <a:spcAft>
                <a:spcPct val="0"/>
              </a:spcAft>
              <a:defRPr sz="3200">
                <a:solidFill>
                  <a:schemeClr val="bg1"/>
                </a:solidFill>
                <a:latin typeface="Candara" pitchFamily="34" charset="0"/>
              </a:defRPr>
            </a:lvl4pPr>
            <a:lvl5pPr algn="l" rtl="0" eaLnBrk="1" fontAlgn="base" hangingPunct="1">
              <a:spcBef>
                <a:spcPct val="0"/>
              </a:spcBef>
              <a:spcAft>
                <a:spcPct val="0"/>
              </a:spcAft>
              <a:defRPr sz="3200">
                <a:solidFill>
                  <a:schemeClr val="bg1"/>
                </a:solidFill>
                <a:latin typeface="Candara" pitchFamily="34"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kern="0" dirty="0">
                <a:solidFill>
                  <a:srgbClr val="184A7D"/>
                </a:solidFill>
                <a:effectLst>
                  <a:outerShdw blurRad="50800" dist="38100" dir="2700000" algn="tl" rotWithShape="0">
                    <a:prstClr val="black">
                      <a:alpha val="40000"/>
                    </a:prstClr>
                  </a:outerShdw>
                </a:effectLst>
              </a:rPr>
              <a:t>Fulton County</a:t>
            </a:r>
            <a:br>
              <a:rPr lang="en-US" kern="0" dirty="0">
                <a:solidFill>
                  <a:srgbClr val="FFFFFF"/>
                </a:solidFill>
                <a:effectLst>
                  <a:outerShdw blurRad="50800" dist="38100" dir="2700000" algn="tl" rotWithShape="0">
                    <a:prstClr val="black">
                      <a:alpha val="40000"/>
                    </a:prstClr>
                  </a:outerShdw>
                </a:effectLst>
              </a:rPr>
            </a:br>
            <a:r>
              <a:rPr lang="en-US" kern="0" dirty="0">
                <a:solidFill>
                  <a:srgbClr val="E6874C"/>
                </a:solidFill>
                <a:effectLst>
                  <a:outerShdw blurRad="50800" dist="38100" dir="2700000" algn="tl" rotWithShape="0">
                    <a:prstClr val="black">
                      <a:alpha val="40000"/>
                    </a:prstClr>
                  </a:outerShdw>
                </a:effectLst>
              </a:rPr>
              <a:t>2025 Retiree/Beneficiary </a:t>
            </a:r>
            <a:br>
              <a:rPr lang="en-US" kern="0" dirty="0">
                <a:solidFill>
                  <a:srgbClr val="E6874C"/>
                </a:solidFill>
                <a:effectLst>
                  <a:outerShdw blurRad="50800" dist="38100" dir="2700000" algn="tl" rotWithShape="0">
                    <a:prstClr val="black">
                      <a:alpha val="40000"/>
                    </a:prstClr>
                  </a:outerShdw>
                </a:effectLst>
              </a:rPr>
            </a:br>
            <a:r>
              <a:rPr lang="en-US" kern="0" dirty="0">
                <a:solidFill>
                  <a:srgbClr val="E6874C"/>
                </a:solidFill>
                <a:effectLst>
                  <a:outerShdw blurRad="50800" dist="38100" dir="2700000" algn="tl" rotWithShape="0">
                    <a:prstClr val="black">
                      <a:alpha val="40000"/>
                    </a:prstClr>
                  </a:outerShdw>
                </a:effectLst>
              </a:rPr>
              <a:t>Open Enrollment</a:t>
            </a:r>
          </a:p>
        </p:txBody>
      </p:sp>
    </p:spTree>
    <p:extLst>
      <p:ext uri="{BB962C8B-B14F-4D97-AF65-F5344CB8AC3E}">
        <p14:creationId xmlns:p14="http://schemas.microsoft.com/office/powerpoint/2010/main" val="1983871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0687" y="408638"/>
            <a:ext cx="8153400" cy="576783"/>
          </a:xfrm>
        </p:spPr>
        <p:txBody>
          <a:bodyPr/>
          <a:lstStyle/>
          <a:p>
            <a:r>
              <a:rPr lang="en-US" sz="2400" dirty="0"/>
              <a:t>How does the MetLife Health Savings Account work with my High Deductible Health Plan</a:t>
            </a:r>
          </a:p>
        </p:txBody>
      </p:sp>
      <p:pic>
        <p:nvPicPr>
          <p:cNvPr id="7" name="Picture 6">
            <a:extLst>
              <a:ext uri="{FF2B5EF4-FFF2-40B4-BE49-F238E27FC236}">
                <a16:creationId xmlns:a16="http://schemas.microsoft.com/office/drawing/2014/main" id="{B856260F-EEAD-4614-BB0F-05A75C896A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13" y="1118586"/>
            <a:ext cx="9144000" cy="5244045"/>
          </a:xfrm>
          <a:prstGeom prst="rect">
            <a:avLst/>
          </a:prstGeom>
        </p:spPr>
      </p:pic>
      <p:pic>
        <p:nvPicPr>
          <p:cNvPr id="9" name="Picture 8">
            <a:extLst>
              <a:ext uri="{FF2B5EF4-FFF2-40B4-BE49-F238E27FC236}">
                <a16:creationId xmlns:a16="http://schemas.microsoft.com/office/drawing/2014/main" id="{3072DCEA-49A1-4F9A-B88A-410B8E315EDC}"/>
              </a:ext>
            </a:extLst>
          </p:cNvPr>
          <p:cNvPicPr>
            <a:picLocks noChangeAspect="1"/>
          </p:cNvPicPr>
          <p:nvPr/>
        </p:nvPicPr>
        <p:blipFill>
          <a:blip r:embed="rId4"/>
          <a:stretch>
            <a:fillRect/>
          </a:stretch>
        </p:blipFill>
        <p:spPr>
          <a:xfrm>
            <a:off x="7309683" y="6362631"/>
            <a:ext cx="1838582" cy="495369"/>
          </a:xfrm>
          <a:prstGeom prst="rect">
            <a:avLst/>
          </a:prstGeom>
        </p:spPr>
      </p:pic>
    </p:spTree>
    <p:extLst>
      <p:ext uri="{BB962C8B-B14F-4D97-AF65-F5344CB8AC3E}">
        <p14:creationId xmlns:p14="http://schemas.microsoft.com/office/powerpoint/2010/main" val="188482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0687" y="408638"/>
            <a:ext cx="8153400" cy="576783"/>
          </a:xfrm>
        </p:spPr>
        <p:txBody>
          <a:bodyPr/>
          <a:lstStyle/>
          <a:p>
            <a:r>
              <a:rPr lang="en-US" sz="2400" dirty="0"/>
              <a:t>How does the MetLife Health Savings Account work with my High Deductible Health Plan</a:t>
            </a:r>
          </a:p>
        </p:txBody>
      </p:sp>
      <p:pic>
        <p:nvPicPr>
          <p:cNvPr id="7" name="Picture 6">
            <a:extLst>
              <a:ext uri="{FF2B5EF4-FFF2-40B4-BE49-F238E27FC236}">
                <a16:creationId xmlns:a16="http://schemas.microsoft.com/office/drawing/2014/main" id="{B856260F-EEAD-4614-BB0F-05A75C896A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452" y="1118586"/>
            <a:ext cx="8691239" cy="5244045"/>
          </a:xfrm>
          <a:prstGeom prst="rect">
            <a:avLst/>
          </a:prstGeom>
        </p:spPr>
      </p:pic>
      <p:pic>
        <p:nvPicPr>
          <p:cNvPr id="9" name="Picture 8">
            <a:extLst>
              <a:ext uri="{FF2B5EF4-FFF2-40B4-BE49-F238E27FC236}">
                <a16:creationId xmlns:a16="http://schemas.microsoft.com/office/drawing/2014/main" id="{3072DCEA-49A1-4F9A-B88A-410B8E315EDC}"/>
              </a:ext>
            </a:extLst>
          </p:cNvPr>
          <p:cNvPicPr>
            <a:picLocks noChangeAspect="1"/>
          </p:cNvPicPr>
          <p:nvPr/>
        </p:nvPicPr>
        <p:blipFill>
          <a:blip r:embed="rId4"/>
          <a:stretch>
            <a:fillRect/>
          </a:stretch>
        </p:blipFill>
        <p:spPr>
          <a:xfrm>
            <a:off x="7309683" y="6362631"/>
            <a:ext cx="1838582" cy="495369"/>
          </a:xfrm>
          <a:prstGeom prst="rect">
            <a:avLst/>
          </a:prstGeom>
        </p:spPr>
      </p:pic>
    </p:spTree>
    <p:extLst>
      <p:ext uri="{BB962C8B-B14F-4D97-AF65-F5344CB8AC3E}">
        <p14:creationId xmlns:p14="http://schemas.microsoft.com/office/powerpoint/2010/main" val="3088816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MetLife Health Savings Account</a:t>
            </a:r>
          </a:p>
        </p:txBody>
      </p:sp>
      <p:pic>
        <p:nvPicPr>
          <p:cNvPr id="7" name="Picture 6">
            <a:extLst>
              <a:ext uri="{FF2B5EF4-FFF2-40B4-BE49-F238E27FC236}">
                <a16:creationId xmlns:a16="http://schemas.microsoft.com/office/drawing/2014/main" id="{B856260F-EEAD-4614-BB0F-05A75C896A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0837" y="983983"/>
            <a:ext cx="8510099" cy="5465379"/>
          </a:xfrm>
          <a:prstGeom prst="rect">
            <a:avLst/>
          </a:prstGeom>
        </p:spPr>
      </p:pic>
      <p:pic>
        <p:nvPicPr>
          <p:cNvPr id="9" name="Picture 8">
            <a:extLst>
              <a:ext uri="{FF2B5EF4-FFF2-40B4-BE49-F238E27FC236}">
                <a16:creationId xmlns:a16="http://schemas.microsoft.com/office/drawing/2014/main" id="{3072DCEA-49A1-4F9A-B88A-410B8E315EDC}"/>
              </a:ext>
            </a:extLst>
          </p:cNvPr>
          <p:cNvPicPr>
            <a:picLocks noChangeAspect="1"/>
          </p:cNvPicPr>
          <p:nvPr/>
        </p:nvPicPr>
        <p:blipFill>
          <a:blip r:embed="rId4"/>
          <a:stretch>
            <a:fillRect/>
          </a:stretch>
        </p:blipFill>
        <p:spPr>
          <a:xfrm>
            <a:off x="7309683" y="6362631"/>
            <a:ext cx="1838582" cy="495369"/>
          </a:xfrm>
          <a:prstGeom prst="rect">
            <a:avLst/>
          </a:prstGeom>
        </p:spPr>
      </p:pic>
    </p:spTree>
    <p:extLst>
      <p:ext uri="{BB962C8B-B14F-4D97-AF65-F5344CB8AC3E}">
        <p14:creationId xmlns:p14="http://schemas.microsoft.com/office/powerpoint/2010/main" val="320825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22883E7-7838-49E4-91B3-EED881A4287A}"/>
              </a:ext>
            </a:extLst>
          </p:cNvPr>
          <p:cNvPicPr>
            <a:picLocks noChangeAspect="1"/>
          </p:cNvPicPr>
          <p:nvPr/>
        </p:nvPicPr>
        <p:blipFill>
          <a:blip r:embed="rId3"/>
          <a:stretch>
            <a:fillRect/>
          </a:stretch>
        </p:blipFill>
        <p:spPr>
          <a:xfrm>
            <a:off x="0" y="173730"/>
            <a:ext cx="9144000" cy="4966441"/>
          </a:xfrm>
          <a:prstGeom prst="rect">
            <a:avLst/>
          </a:prstGeom>
        </p:spPr>
      </p:pic>
      <p:cxnSp>
        <p:nvCxnSpPr>
          <p:cNvPr id="16" name="Straight Connector 15">
            <a:extLst>
              <a:ext uri="{FF2B5EF4-FFF2-40B4-BE49-F238E27FC236}">
                <a16:creationId xmlns:a16="http://schemas.microsoft.com/office/drawing/2014/main" id="{9A5E4BB6-606D-433B-A007-101D92607AD1}"/>
              </a:ext>
            </a:extLst>
          </p:cNvPr>
          <p:cNvCxnSpPr/>
          <p:nvPr/>
        </p:nvCxnSpPr>
        <p:spPr>
          <a:xfrm>
            <a:off x="128726" y="5921406"/>
            <a:ext cx="8886548"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9AAD824-2911-496E-B9A5-9A97248EFF92}"/>
              </a:ext>
            </a:extLst>
          </p:cNvPr>
          <p:cNvPicPr>
            <a:picLocks noChangeAspect="1"/>
          </p:cNvPicPr>
          <p:nvPr/>
        </p:nvPicPr>
        <p:blipFill>
          <a:blip r:embed="rId4"/>
          <a:stretch>
            <a:fillRect/>
          </a:stretch>
        </p:blipFill>
        <p:spPr>
          <a:xfrm>
            <a:off x="6912334" y="6111595"/>
            <a:ext cx="1924319" cy="476316"/>
          </a:xfrm>
          <a:prstGeom prst="rect">
            <a:avLst/>
          </a:prstGeom>
        </p:spPr>
      </p:pic>
    </p:spTree>
    <p:extLst>
      <p:ext uri="{BB962C8B-B14F-4D97-AF65-F5344CB8AC3E}">
        <p14:creationId xmlns:p14="http://schemas.microsoft.com/office/powerpoint/2010/main" val="2635377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How the Anthem POS Plan Works</a:t>
            </a:r>
          </a:p>
        </p:txBody>
      </p:sp>
      <p:sp>
        <p:nvSpPr>
          <p:cNvPr id="5" name="TextBox 4"/>
          <p:cNvSpPr txBox="1"/>
          <p:nvPr/>
        </p:nvSpPr>
        <p:spPr>
          <a:xfrm>
            <a:off x="442174" y="1187292"/>
            <a:ext cx="1615938" cy="1555909"/>
          </a:xfrm>
          <a:prstGeom prst="downArrowCallou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a:t>Start here!</a:t>
            </a:r>
          </a:p>
          <a:p>
            <a:pPr algn="ctr"/>
            <a:r>
              <a:rPr lang="en-US" sz="1400"/>
              <a:t>No charge to you for in-network preventive care</a:t>
            </a:r>
          </a:p>
        </p:txBody>
      </p:sp>
      <p:sp>
        <p:nvSpPr>
          <p:cNvPr id="19" name="Freeform 7">
            <a:extLst>
              <a:ext uri="{FF2B5EF4-FFF2-40B4-BE49-F238E27FC236}">
                <a16:creationId xmlns:a16="http://schemas.microsoft.com/office/drawing/2014/main" id="{3573C99A-5EA8-426E-9E2A-9B9009DC3574}"/>
              </a:ext>
            </a:extLst>
          </p:cNvPr>
          <p:cNvSpPr/>
          <p:nvPr/>
        </p:nvSpPr>
        <p:spPr>
          <a:xfrm>
            <a:off x="732692" y="2743201"/>
            <a:ext cx="1689389" cy="2985332"/>
          </a:xfrm>
          <a:custGeom>
            <a:avLst/>
            <a:gdLst>
              <a:gd name="connsiteX0" fmla="*/ 0 w 1689389"/>
              <a:gd name="connsiteY0" fmla="*/ 139339 h 1393392"/>
              <a:gd name="connsiteX1" fmla="*/ 139339 w 1689389"/>
              <a:gd name="connsiteY1" fmla="*/ 0 h 1393392"/>
              <a:gd name="connsiteX2" fmla="*/ 1550050 w 1689389"/>
              <a:gd name="connsiteY2" fmla="*/ 0 h 1393392"/>
              <a:gd name="connsiteX3" fmla="*/ 1689389 w 1689389"/>
              <a:gd name="connsiteY3" fmla="*/ 139339 h 1393392"/>
              <a:gd name="connsiteX4" fmla="*/ 1689389 w 1689389"/>
              <a:gd name="connsiteY4" fmla="*/ 1254053 h 1393392"/>
              <a:gd name="connsiteX5" fmla="*/ 1550050 w 1689389"/>
              <a:gd name="connsiteY5" fmla="*/ 1393392 h 1393392"/>
              <a:gd name="connsiteX6" fmla="*/ 139339 w 1689389"/>
              <a:gd name="connsiteY6" fmla="*/ 1393392 h 1393392"/>
              <a:gd name="connsiteX7" fmla="*/ 0 w 1689389"/>
              <a:gd name="connsiteY7" fmla="*/ 1254053 h 1393392"/>
              <a:gd name="connsiteX8" fmla="*/ 0 w 1689389"/>
              <a:gd name="connsiteY8" fmla="*/ 139339 h 139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393392">
                <a:moveTo>
                  <a:pt x="0" y="139339"/>
                </a:moveTo>
                <a:cubicBezTo>
                  <a:pt x="0" y="62384"/>
                  <a:pt x="62384" y="0"/>
                  <a:pt x="139339" y="0"/>
                </a:cubicBezTo>
                <a:lnTo>
                  <a:pt x="1550050" y="0"/>
                </a:lnTo>
                <a:cubicBezTo>
                  <a:pt x="1627005" y="0"/>
                  <a:pt x="1689389" y="62384"/>
                  <a:pt x="1689389" y="139339"/>
                </a:cubicBezTo>
                <a:lnTo>
                  <a:pt x="1689389" y="1254053"/>
                </a:lnTo>
                <a:cubicBezTo>
                  <a:pt x="1689389" y="1331008"/>
                  <a:pt x="1627005" y="1393392"/>
                  <a:pt x="1550050" y="1393392"/>
                </a:cubicBezTo>
                <a:lnTo>
                  <a:pt x="139339" y="1393392"/>
                </a:lnTo>
                <a:cubicBezTo>
                  <a:pt x="62384" y="1393392"/>
                  <a:pt x="0" y="1331008"/>
                  <a:pt x="0" y="1254053"/>
                </a:cubicBezTo>
                <a:lnTo>
                  <a:pt x="0" y="139339"/>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116" tIns="51116" rIns="51116" bIns="349700" numCol="1" spcCol="1270" anchor="ctr" anchorCtr="0">
            <a:noAutofit/>
          </a:bodyPr>
          <a:lstStyle/>
          <a:p>
            <a:pPr marL="0" lvl="1" algn="l" defTabSz="444500">
              <a:lnSpc>
                <a:spcPct val="90000"/>
              </a:lnSpc>
              <a:spcBef>
                <a:spcPct val="0"/>
              </a:spcBef>
              <a:spcAft>
                <a:spcPct val="15000"/>
              </a:spcAft>
            </a:pPr>
            <a:r>
              <a:rPr lang="en-US" sz="1400" kern="1200"/>
              <a:t>Annual Deductible:</a:t>
            </a:r>
          </a:p>
          <a:p>
            <a:pPr marL="114300" lvl="2" indent="-57150" defTabSz="444500">
              <a:lnSpc>
                <a:spcPct val="90000"/>
              </a:lnSpc>
              <a:spcAft>
                <a:spcPct val="15000"/>
              </a:spcAft>
              <a:buChar char="••"/>
            </a:pPr>
            <a:r>
              <a:rPr lang="en-US" sz="1400" kern="1200"/>
              <a:t> Single: $</a:t>
            </a:r>
            <a:r>
              <a:rPr lang="en-US" sz="1400"/>
              <a:t>500</a:t>
            </a:r>
          </a:p>
          <a:p>
            <a:pPr marL="114300" lvl="2" indent="-57150" defTabSz="444500">
              <a:lnSpc>
                <a:spcPct val="90000"/>
              </a:lnSpc>
              <a:spcAft>
                <a:spcPct val="15000"/>
              </a:spcAft>
              <a:buChar char="••"/>
            </a:pPr>
            <a:r>
              <a:rPr lang="en-US" sz="1400" kern="1200"/>
              <a:t> REE + 1: $750</a:t>
            </a:r>
          </a:p>
          <a:p>
            <a:pPr marL="114300" lvl="2" indent="-57150" defTabSz="444500">
              <a:lnSpc>
                <a:spcPct val="90000"/>
              </a:lnSpc>
              <a:spcAft>
                <a:spcPct val="15000"/>
              </a:spcAft>
              <a:buChar char="••"/>
            </a:pPr>
            <a:r>
              <a:rPr lang="en-US" sz="1400" kern="1200"/>
              <a:t> Family: $1,000</a:t>
            </a:r>
          </a:p>
          <a:p>
            <a:pPr marL="114300" lvl="2" indent="-57150" defTabSz="444500">
              <a:lnSpc>
                <a:spcPct val="90000"/>
              </a:lnSpc>
              <a:spcAft>
                <a:spcPct val="15000"/>
              </a:spcAft>
              <a:buChar char="••"/>
            </a:pPr>
            <a:r>
              <a:rPr lang="en-US" sz="1400"/>
              <a:t> If you go in-network, you pay copays (e.g., doctor’s office visit, urgent care visit). Copays are separate and don’t count toward, the annual deductible.</a:t>
            </a:r>
            <a:endParaRPr lang="en-US" sz="1400" kern="1200"/>
          </a:p>
        </p:txBody>
      </p:sp>
      <p:grpSp>
        <p:nvGrpSpPr>
          <p:cNvPr id="7" name="Group 6"/>
          <p:cNvGrpSpPr/>
          <p:nvPr/>
        </p:nvGrpSpPr>
        <p:grpSpPr>
          <a:xfrm>
            <a:off x="806365" y="2366515"/>
            <a:ext cx="7847509" cy="4415286"/>
            <a:chOff x="816970" y="2209800"/>
            <a:chExt cx="7847509" cy="4453275"/>
          </a:xfrm>
        </p:grpSpPr>
        <p:sp>
          <p:nvSpPr>
            <p:cNvPr id="9" name="Shape 8"/>
            <p:cNvSpPr/>
            <p:nvPr/>
          </p:nvSpPr>
          <p:spPr>
            <a:xfrm>
              <a:off x="1405552" y="4648200"/>
              <a:ext cx="2023448" cy="1786275"/>
            </a:xfrm>
            <a:prstGeom prst="leftCircularArrow">
              <a:avLst>
                <a:gd name="adj1" fmla="val 2727"/>
                <a:gd name="adj2" fmla="val 332294"/>
                <a:gd name="adj3" fmla="val 2108902"/>
                <a:gd name="adj4" fmla="val 9025586"/>
                <a:gd name="adj5" fmla="val 6611"/>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0" name="Freeform 9"/>
            <p:cNvSpPr/>
            <p:nvPr/>
          </p:nvSpPr>
          <p:spPr>
            <a:xfrm>
              <a:off x="816970" y="5485921"/>
              <a:ext cx="1501679" cy="610079"/>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Pay Your Copays</a:t>
              </a:r>
            </a:p>
          </p:txBody>
        </p:sp>
        <p:sp>
          <p:nvSpPr>
            <p:cNvPr id="11" name="Freeform 10"/>
            <p:cNvSpPr/>
            <p:nvPr/>
          </p:nvSpPr>
          <p:spPr>
            <a:xfrm>
              <a:off x="2514600" y="3124200"/>
              <a:ext cx="1795379" cy="1905466"/>
            </a:xfrm>
            <a:custGeom>
              <a:avLst/>
              <a:gdLst>
                <a:gd name="connsiteX0" fmla="*/ 0 w 1689389"/>
                <a:gd name="connsiteY0" fmla="*/ 152400 h 1523995"/>
                <a:gd name="connsiteX1" fmla="*/ 152400 w 1689389"/>
                <a:gd name="connsiteY1" fmla="*/ 0 h 1523995"/>
                <a:gd name="connsiteX2" fmla="*/ 1536990 w 1689389"/>
                <a:gd name="connsiteY2" fmla="*/ 0 h 1523995"/>
                <a:gd name="connsiteX3" fmla="*/ 1689390 w 1689389"/>
                <a:gd name="connsiteY3" fmla="*/ 152400 h 1523995"/>
                <a:gd name="connsiteX4" fmla="*/ 1689389 w 1689389"/>
                <a:gd name="connsiteY4" fmla="*/ 1371596 h 1523995"/>
                <a:gd name="connsiteX5" fmla="*/ 1536989 w 1689389"/>
                <a:gd name="connsiteY5" fmla="*/ 1523996 h 1523995"/>
                <a:gd name="connsiteX6" fmla="*/ 152400 w 1689389"/>
                <a:gd name="connsiteY6" fmla="*/ 1523995 h 1523995"/>
                <a:gd name="connsiteX7" fmla="*/ 0 w 1689389"/>
                <a:gd name="connsiteY7" fmla="*/ 1371595 h 1523995"/>
                <a:gd name="connsiteX8" fmla="*/ 0 w 1689389"/>
                <a:gd name="connsiteY8" fmla="*/ 152400 h 152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523995">
                  <a:moveTo>
                    <a:pt x="0" y="152400"/>
                  </a:moveTo>
                  <a:cubicBezTo>
                    <a:pt x="0" y="68232"/>
                    <a:pt x="68232" y="0"/>
                    <a:pt x="152400" y="0"/>
                  </a:cubicBezTo>
                  <a:lnTo>
                    <a:pt x="1536990" y="0"/>
                  </a:lnTo>
                  <a:cubicBezTo>
                    <a:pt x="1621158" y="0"/>
                    <a:pt x="1689390" y="68232"/>
                    <a:pt x="1689390" y="152400"/>
                  </a:cubicBezTo>
                  <a:cubicBezTo>
                    <a:pt x="1689390" y="558799"/>
                    <a:pt x="1689389" y="965197"/>
                    <a:pt x="1689389" y="1371596"/>
                  </a:cubicBezTo>
                  <a:cubicBezTo>
                    <a:pt x="1689389" y="1455764"/>
                    <a:pt x="1621157" y="1523996"/>
                    <a:pt x="1536989" y="1523996"/>
                  </a:cubicBezTo>
                  <a:lnTo>
                    <a:pt x="152400" y="1523995"/>
                  </a:lnTo>
                  <a:cubicBezTo>
                    <a:pt x="68232" y="1523995"/>
                    <a:pt x="0" y="1455763"/>
                    <a:pt x="0" y="1371595"/>
                  </a:cubicBezTo>
                  <a:lnTo>
                    <a:pt x="0" y="15240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121" tIns="380692" rIns="54121" bIns="54120" numCol="1" spcCol="1270" anchor="t" anchorCtr="0">
              <a:noAutofit/>
            </a:bodyPr>
            <a:lstStyle/>
            <a:p>
              <a:pPr marL="0" lvl="1" defTabSz="577850">
                <a:lnSpc>
                  <a:spcPct val="90000"/>
                </a:lnSpc>
                <a:spcAft>
                  <a:spcPct val="15000"/>
                </a:spcAft>
              </a:pPr>
              <a:r>
                <a:rPr lang="en-US" sz="1400"/>
                <a:t>Some services are covered through coinsurance after you meet the annual deductible (e.g., outpatient treatment and hospital services).</a:t>
              </a:r>
              <a:endParaRPr lang="en-US" sz="1400" kern="1200"/>
            </a:p>
          </p:txBody>
        </p:sp>
        <p:sp>
          <p:nvSpPr>
            <p:cNvPr id="12" name="Circular Arrow 11"/>
            <p:cNvSpPr/>
            <p:nvPr/>
          </p:nvSpPr>
          <p:spPr>
            <a:xfrm>
              <a:off x="3497966" y="2209800"/>
              <a:ext cx="2002141" cy="2002141"/>
            </a:xfrm>
            <a:prstGeom prst="circularArrow">
              <a:avLst>
                <a:gd name="adj1" fmla="val 2433"/>
                <a:gd name="adj2" fmla="val 294448"/>
                <a:gd name="adj3" fmla="val 19528906"/>
                <a:gd name="adj4" fmla="val 12574376"/>
                <a:gd name="adj5" fmla="val 5419"/>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3" name="Freeform 12"/>
            <p:cNvSpPr/>
            <p:nvPr/>
          </p:nvSpPr>
          <p:spPr>
            <a:xfrm>
              <a:off x="2923441" y="2514600"/>
              <a:ext cx="1501679" cy="825427"/>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Your Annual Deductible Responsibility</a:t>
              </a:r>
            </a:p>
          </p:txBody>
        </p:sp>
        <p:sp>
          <p:nvSpPr>
            <p:cNvPr id="14" name="Freeform 13"/>
            <p:cNvSpPr/>
            <p:nvPr/>
          </p:nvSpPr>
          <p:spPr>
            <a:xfrm>
              <a:off x="4495800" y="3048000"/>
              <a:ext cx="1600200" cy="2743200"/>
            </a:xfrm>
            <a:custGeom>
              <a:avLst/>
              <a:gdLst>
                <a:gd name="connsiteX0" fmla="*/ 0 w 1689389"/>
                <a:gd name="connsiteY0" fmla="*/ 167640 h 1676404"/>
                <a:gd name="connsiteX1" fmla="*/ 167640 w 1689389"/>
                <a:gd name="connsiteY1" fmla="*/ 0 h 1676404"/>
                <a:gd name="connsiteX2" fmla="*/ 1521749 w 1689389"/>
                <a:gd name="connsiteY2" fmla="*/ 0 h 1676404"/>
                <a:gd name="connsiteX3" fmla="*/ 1689389 w 1689389"/>
                <a:gd name="connsiteY3" fmla="*/ 167640 h 1676404"/>
                <a:gd name="connsiteX4" fmla="*/ 1689389 w 1689389"/>
                <a:gd name="connsiteY4" fmla="*/ 1508764 h 1676404"/>
                <a:gd name="connsiteX5" fmla="*/ 1521749 w 1689389"/>
                <a:gd name="connsiteY5" fmla="*/ 1676404 h 1676404"/>
                <a:gd name="connsiteX6" fmla="*/ 167640 w 1689389"/>
                <a:gd name="connsiteY6" fmla="*/ 1676404 h 1676404"/>
                <a:gd name="connsiteX7" fmla="*/ 0 w 1689389"/>
                <a:gd name="connsiteY7" fmla="*/ 1508764 h 1676404"/>
                <a:gd name="connsiteX8" fmla="*/ 0 w 1689389"/>
                <a:gd name="connsiteY8" fmla="*/ 167640 h 16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676404">
                  <a:moveTo>
                    <a:pt x="0" y="167640"/>
                  </a:moveTo>
                  <a:cubicBezTo>
                    <a:pt x="0" y="75055"/>
                    <a:pt x="75055" y="0"/>
                    <a:pt x="167640" y="0"/>
                  </a:cubicBezTo>
                  <a:lnTo>
                    <a:pt x="1521749" y="0"/>
                  </a:lnTo>
                  <a:cubicBezTo>
                    <a:pt x="1614334" y="0"/>
                    <a:pt x="1689389" y="75055"/>
                    <a:pt x="1689389" y="167640"/>
                  </a:cubicBezTo>
                  <a:lnTo>
                    <a:pt x="1689389" y="1508764"/>
                  </a:lnTo>
                  <a:cubicBezTo>
                    <a:pt x="1689389" y="1601349"/>
                    <a:pt x="1614334" y="1676404"/>
                    <a:pt x="1521749" y="1676404"/>
                  </a:cubicBezTo>
                  <a:lnTo>
                    <a:pt x="167640" y="1676404"/>
                  </a:lnTo>
                  <a:cubicBezTo>
                    <a:pt x="75055" y="1676404"/>
                    <a:pt x="0" y="1601349"/>
                    <a:pt x="0" y="1508764"/>
                  </a:cubicBezTo>
                  <a:lnTo>
                    <a:pt x="0" y="16764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629" tIns="57629" rIns="57629" bIns="54864" numCol="1" spcCol="1270" anchor="ctr" anchorCtr="0">
              <a:noAutofit/>
            </a:bodyPr>
            <a:lstStyle/>
            <a:p>
              <a:pPr marL="0" lvl="1" defTabSz="533400">
                <a:lnSpc>
                  <a:spcPct val="90000"/>
                </a:lnSpc>
                <a:spcAft>
                  <a:spcPct val="15000"/>
                </a:spcAft>
              </a:pPr>
              <a:r>
                <a:rPr lang="en-US" sz="1400"/>
                <a:t>Once you meet the annual deductible, you pay 20% of </a:t>
              </a:r>
              <a:br>
                <a:rPr lang="en-US" sz="1400"/>
              </a:br>
              <a:r>
                <a:rPr lang="en-US" sz="1400"/>
                <a:t>the cost for most </a:t>
              </a:r>
              <a:br>
                <a:rPr lang="en-US" sz="1400"/>
              </a:br>
              <a:r>
                <a:rPr lang="en-US" sz="1400"/>
                <a:t>in-network services until you reach the annual out-of-pocket maximum.</a:t>
              </a:r>
              <a:endParaRPr lang="en-US" sz="1400" kern="1200"/>
            </a:p>
          </p:txBody>
        </p:sp>
        <p:sp>
          <p:nvSpPr>
            <p:cNvPr id="15" name="Shape 14"/>
            <p:cNvSpPr/>
            <p:nvPr/>
          </p:nvSpPr>
          <p:spPr>
            <a:xfrm>
              <a:off x="5647434" y="4876800"/>
              <a:ext cx="1786275" cy="1786275"/>
            </a:xfrm>
            <a:prstGeom prst="leftCircularArrow">
              <a:avLst>
                <a:gd name="adj1" fmla="val 2727"/>
                <a:gd name="adj2" fmla="val 332294"/>
                <a:gd name="adj3" fmla="val 2105427"/>
                <a:gd name="adj4" fmla="val 9022112"/>
                <a:gd name="adj5" fmla="val 6527"/>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6" name="Freeform 15"/>
            <p:cNvSpPr/>
            <p:nvPr/>
          </p:nvSpPr>
          <p:spPr>
            <a:xfrm>
              <a:off x="4876800" y="5562600"/>
              <a:ext cx="1501679" cy="610079"/>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Coinsurance</a:t>
              </a:r>
            </a:p>
          </p:txBody>
        </p:sp>
        <p:sp>
          <p:nvSpPr>
            <p:cNvPr id="17" name="Freeform 16"/>
            <p:cNvSpPr/>
            <p:nvPr/>
          </p:nvSpPr>
          <p:spPr>
            <a:xfrm>
              <a:off x="6766207" y="3113302"/>
              <a:ext cx="1691993" cy="2906497"/>
            </a:xfrm>
            <a:custGeom>
              <a:avLst/>
              <a:gdLst>
                <a:gd name="connsiteX0" fmla="*/ 0 w 1689389"/>
                <a:gd name="connsiteY0" fmla="*/ 139339 h 1393392"/>
                <a:gd name="connsiteX1" fmla="*/ 139339 w 1689389"/>
                <a:gd name="connsiteY1" fmla="*/ 0 h 1393392"/>
                <a:gd name="connsiteX2" fmla="*/ 1550050 w 1689389"/>
                <a:gd name="connsiteY2" fmla="*/ 0 h 1393392"/>
                <a:gd name="connsiteX3" fmla="*/ 1689389 w 1689389"/>
                <a:gd name="connsiteY3" fmla="*/ 139339 h 1393392"/>
                <a:gd name="connsiteX4" fmla="*/ 1689389 w 1689389"/>
                <a:gd name="connsiteY4" fmla="*/ 1254053 h 1393392"/>
                <a:gd name="connsiteX5" fmla="*/ 1550050 w 1689389"/>
                <a:gd name="connsiteY5" fmla="*/ 1393392 h 1393392"/>
                <a:gd name="connsiteX6" fmla="*/ 139339 w 1689389"/>
                <a:gd name="connsiteY6" fmla="*/ 1393392 h 1393392"/>
                <a:gd name="connsiteX7" fmla="*/ 0 w 1689389"/>
                <a:gd name="connsiteY7" fmla="*/ 1254053 h 1393392"/>
                <a:gd name="connsiteX8" fmla="*/ 0 w 1689389"/>
                <a:gd name="connsiteY8" fmla="*/ 139339 h 139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393392">
                  <a:moveTo>
                    <a:pt x="0" y="139339"/>
                  </a:moveTo>
                  <a:cubicBezTo>
                    <a:pt x="0" y="62384"/>
                    <a:pt x="62384" y="0"/>
                    <a:pt x="139339" y="0"/>
                  </a:cubicBezTo>
                  <a:lnTo>
                    <a:pt x="1550050" y="0"/>
                  </a:lnTo>
                  <a:cubicBezTo>
                    <a:pt x="1627005" y="0"/>
                    <a:pt x="1689389" y="62384"/>
                    <a:pt x="1689389" y="139339"/>
                  </a:cubicBezTo>
                  <a:lnTo>
                    <a:pt x="1689389" y="1254053"/>
                  </a:lnTo>
                  <a:cubicBezTo>
                    <a:pt x="1689389" y="1331008"/>
                    <a:pt x="1627005" y="1393392"/>
                    <a:pt x="1550050" y="1393392"/>
                  </a:cubicBezTo>
                  <a:lnTo>
                    <a:pt x="139339" y="1393392"/>
                  </a:lnTo>
                  <a:cubicBezTo>
                    <a:pt x="62384" y="1393392"/>
                    <a:pt x="0" y="1331008"/>
                    <a:pt x="0" y="1254053"/>
                  </a:cubicBezTo>
                  <a:lnTo>
                    <a:pt x="0" y="139339"/>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116" tIns="349700" rIns="51116" bIns="51116" numCol="1" spcCol="1270" anchor="ctr" anchorCtr="0">
              <a:noAutofit/>
            </a:bodyPr>
            <a:lstStyle/>
            <a:p>
              <a:pPr marL="0" lvl="1" defTabSz="444500">
                <a:lnSpc>
                  <a:spcPct val="90000"/>
                </a:lnSpc>
                <a:spcAft>
                  <a:spcPct val="15000"/>
                </a:spcAft>
              </a:pPr>
              <a:r>
                <a:rPr lang="en-US" sz="1400" dirty="0"/>
                <a:t>The plan pays 100% of covered charges once you reach the annual out-of-pocket maximum.</a:t>
              </a:r>
            </a:p>
            <a:p>
              <a:pPr marL="0" lvl="1" defTabSz="444500">
                <a:lnSpc>
                  <a:spcPct val="90000"/>
                </a:lnSpc>
                <a:spcAft>
                  <a:spcPct val="15000"/>
                </a:spcAft>
              </a:pPr>
              <a:r>
                <a:rPr lang="en-US" sz="1400" dirty="0"/>
                <a:t>Your copays, deductible and coinsurance are accumulate towards the out-of-pocket maximum.</a:t>
              </a:r>
              <a:endParaRPr lang="en-US" sz="1400" kern="1200" dirty="0"/>
            </a:p>
          </p:txBody>
        </p:sp>
        <p:sp>
          <p:nvSpPr>
            <p:cNvPr id="18" name="Freeform 17"/>
            <p:cNvSpPr/>
            <p:nvPr/>
          </p:nvSpPr>
          <p:spPr>
            <a:xfrm>
              <a:off x="7162800" y="2743200"/>
              <a:ext cx="1501679" cy="825427"/>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Annual Out-of-Pocket Maximum</a:t>
              </a:r>
            </a:p>
          </p:txBody>
        </p:sp>
      </p:grpSp>
    </p:spTree>
    <p:extLst>
      <p:ext uri="{BB962C8B-B14F-4D97-AF65-F5344CB8AC3E}">
        <p14:creationId xmlns:p14="http://schemas.microsoft.com/office/powerpoint/2010/main" val="1180575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38927" y="2209800"/>
            <a:ext cx="8205160" cy="3157875"/>
            <a:chOff x="438927" y="2209800"/>
            <a:chExt cx="6122024" cy="3157875"/>
          </a:xfrm>
        </p:grpSpPr>
        <p:sp>
          <p:nvSpPr>
            <p:cNvPr id="8" name="Freeform 7"/>
            <p:cNvSpPr/>
            <p:nvPr/>
          </p:nvSpPr>
          <p:spPr>
            <a:xfrm>
              <a:off x="438927" y="3113303"/>
              <a:ext cx="1689389" cy="1542032"/>
            </a:xfrm>
            <a:custGeom>
              <a:avLst/>
              <a:gdLst>
                <a:gd name="connsiteX0" fmla="*/ 0 w 1689389"/>
                <a:gd name="connsiteY0" fmla="*/ 139339 h 1393392"/>
                <a:gd name="connsiteX1" fmla="*/ 139339 w 1689389"/>
                <a:gd name="connsiteY1" fmla="*/ 0 h 1393392"/>
                <a:gd name="connsiteX2" fmla="*/ 1550050 w 1689389"/>
                <a:gd name="connsiteY2" fmla="*/ 0 h 1393392"/>
                <a:gd name="connsiteX3" fmla="*/ 1689389 w 1689389"/>
                <a:gd name="connsiteY3" fmla="*/ 139339 h 1393392"/>
                <a:gd name="connsiteX4" fmla="*/ 1689389 w 1689389"/>
                <a:gd name="connsiteY4" fmla="*/ 1254053 h 1393392"/>
                <a:gd name="connsiteX5" fmla="*/ 1550050 w 1689389"/>
                <a:gd name="connsiteY5" fmla="*/ 1393392 h 1393392"/>
                <a:gd name="connsiteX6" fmla="*/ 139339 w 1689389"/>
                <a:gd name="connsiteY6" fmla="*/ 1393392 h 1393392"/>
                <a:gd name="connsiteX7" fmla="*/ 0 w 1689389"/>
                <a:gd name="connsiteY7" fmla="*/ 1254053 h 1393392"/>
                <a:gd name="connsiteX8" fmla="*/ 0 w 1689389"/>
                <a:gd name="connsiteY8" fmla="*/ 139339 h 139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393392">
                  <a:moveTo>
                    <a:pt x="0" y="139339"/>
                  </a:moveTo>
                  <a:cubicBezTo>
                    <a:pt x="0" y="62384"/>
                    <a:pt x="62384" y="0"/>
                    <a:pt x="139339" y="0"/>
                  </a:cubicBezTo>
                  <a:lnTo>
                    <a:pt x="1550050" y="0"/>
                  </a:lnTo>
                  <a:cubicBezTo>
                    <a:pt x="1627005" y="0"/>
                    <a:pt x="1689389" y="62384"/>
                    <a:pt x="1689389" y="139339"/>
                  </a:cubicBezTo>
                  <a:lnTo>
                    <a:pt x="1689389" y="1254053"/>
                  </a:lnTo>
                  <a:cubicBezTo>
                    <a:pt x="1689389" y="1331008"/>
                    <a:pt x="1627005" y="1393392"/>
                    <a:pt x="1550050" y="1393392"/>
                  </a:cubicBezTo>
                  <a:lnTo>
                    <a:pt x="139339" y="1393392"/>
                  </a:lnTo>
                  <a:cubicBezTo>
                    <a:pt x="62384" y="1393392"/>
                    <a:pt x="0" y="1331008"/>
                    <a:pt x="0" y="1254053"/>
                  </a:cubicBezTo>
                  <a:lnTo>
                    <a:pt x="0" y="139339"/>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116" tIns="51116" rIns="51116" bIns="349700" numCol="1" spcCol="1270" anchor="ctr" anchorCtr="0">
              <a:noAutofit/>
            </a:bodyPr>
            <a:lstStyle/>
            <a:p>
              <a:pPr marL="0" lvl="1" defTabSz="444500">
                <a:lnSpc>
                  <a:spcPct val="90000"/>
                </a:lnSpc>
                <a:spcAft>
                  <a:spcPct val="15000"/>
                </a:spcAft>
              </a:pPr>
              <a:r>
                <a:rPr lang="en-US" sz="1400"/>
                <a:t>You must see Anthem providers; otherwise, no benefits paid except for emergencies.</a:t>
              </a:r>
              <a:endParaRPr lang="en-US" sz="1400" kern="1200"/>
            </a:p>
          </p:txBody>
        </p:sp>
        <p:sp>
          <p:nvSpPr>
            <p:cNvPr id="9" name="Shape 8"/>
            <p:cNvSpPr/>
            <p:nvPr/>
          </p:nvSpPr>
          <p:spPr>
            <a:xfrm>
              <a:off x="1405552" y="3581400"/>
              <a:ext cx="1786275" cy="1786275"/>
            </a:xfrm>
            <a:prstGeom prst="leftCircularArrow">
              <a:avLst>
                <a:gd name="adj1" fmla="val 2727"/>
                <a:gd name="adj2" fmla="val 332294"/>
                <a:gd name="adj3" fmla="val 2108902"/>
                <a:gd name="adj4" fmla="val 9025586"/>
                <a:gd name="adj5" fmla="val 6611"/>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0" name="Freeform 9"/>
            <p:cNvSpPr/>
            <p:nvPr/>
          </p:nvSpPr>
          <p:spPr>
            <a:xfrm>
              <a:off x="816970" y="4355410"/>
              <a:ext cx="1501679" cy="610079"/>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See Anthem Providers</a:t>
              </a:r>
            </a:p>
          </p:txBody>
        </p:sp>
        <p:sp>
          <p:nvSpPr>
            <p:cNvPr id="11" name="Freeform 10"/>
            <p:cNvSpPr/>
            <p:nvPr/>
          </p:nvSpPr>
          <p:spPr>
            <a:xfrm>
              <a:off x="2499314" y="3200400"/>
              <a:ext cx="1689389" cy="1542032"/>
            </a:xfrm>
            <a:custGeom>
              <a:avLst/>
              <a:gdLst>
                <a:gd name="connsiteX0" fmla="*/ 0 w 1689389"/>
                <a:gd name="connsiteY0" fmla="*/ 152400 h 1523995"/>
                <a:gd name="connsiteX1" fmla="*/ 152400 w 1689389"/>
                <a:gd name="connsiteY1" fmla="*/ 0 h 1523995"/>
                <a:gd name="connsiteX2" fmla="*/ 1536990 w 1689389"/>
                <a:gd name="connsiteY2" fmla="*/ 0 h 1523995"/>
                <a:gd name="connsiteX3" fmla="*/ 1689390 w 1689389"/>
                <a:gd name="connsiteY3" fmla="*/ 152400 h 1523995"/>
                <a:gd name="connsiteX4" fmla="*/ 1689389 w 1689389"/>
                <a:gd name="connsiteY4" fmla="*/ 1371596 h 1523995"/>
                <a:gd name="connsiteX5" fmla="*/ 1536989 w 1689389"/>
                <a:gd name="connsiteY5" fmla="*/ 1523996 h 1523995"/>
                <a:gd name="connsiteX6" fmla="*/ 152400 w 1689389"/>
                <a:gd name="connsiteY6" fmla="*/ 1523995 h 1523995"/>
                <a:gd name="connsiteX7" fmla="*/ 0 w 1689389"/>
                <a:gd name="connsiteY7" fmla="*/ 1371595 h 1523995"/>
                <a:gd name="connsiteX8" fmla="*/ 0 w 1689389"/>
                <a:gd name="connsiteY8" fmla="*/ 152400 h 152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523995">
                  <a:moveTo>
                    <a:pt x="0" y="152400"/>
                  </a:moveTo>
                  <a:cubicBezTo>
                    <a:pt x="0" y="68232"/>
                    <a:pt x="68232" y="0"/>
                    <a:pt x="152400" y="0"/>
                  </a:cubicBezTo>
                  <a:lnTo>
                    <a:pt x="1536990" y="0"/>
                  </a:lnTo>
                  <a:cubicBezTo>
                    <a:pt x="1621158" y="0"/>
                    <a:pt x="1689390" y="68232"/>
                    <a:pt x="1689390" y="152400"/>
                  </a:cubicBezTo>
                  <a:cubicBezTo>
                    <a:pt x="1689390" y="558799"/>
                    <a:pt x="1689389" y="965197"/>
                    <a:pt x="1689389" y="1371596"/>
                  </a:cubicBezTo>
                  <a:cubicBezTo>
                    <a:pt x="1689389" y="1455764"/>
                    <a:pt x="1621157" y="1523996"/>
                    <a:pt x="1536989" y="1523996"/>
                  </a:cubicBezTo>
                  <a:lnTo>
                    <a:pt x="152400" y="1523995"/>
                  </a:lnTo>
                  <a:cubicBezTo>
                    <a:pt x="68232" y="1523995"/>
                    <a:pt x="0" y="1455763"/>
                    <a:pt x="0" y="1371595"/>
                  </a:cubicBezTo>
                  <a:lnTo>
                    <a:pt x="0" y="15240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121" tIns="380692" rIns="54121" bIns="54120" numCol="1" spcCol="1270" anchor="ctr" anchorCtr="0">
              <a:noAutofit/>
            </a:bodyPr>
            <a:lstStyle/>
            <a:p>
              <a:pPr marL="0" lvl="1" defTabSz="577850">
                <a:lnSpc>
                  <a:spcPct val="90000"/>
                </a:lnSpc>
                <a:spcAft>
                  <a:spcPct val="15000"/>
                </a:spcAft>
              </a:pPr>
              <a:r>
                <a:rPr lang="en-US" sz="1400"/>
                <a:t>You pay applicable copays for services (e.g., doctor’s office visit, urgent care visit, hospital visit). Plan pays 100% of covered charges after the applicable copay.</a:t>
              </a:r>
              <a:endParaRPr lang="en-US" sz="1400" kern="1200"/>
            </a:p>
          </p:txBody>
        </p:sp>
        <p:sp>
          <p:nvSpPr>
            <p:cNvPr id="12" name="Circular Arrow 11"/>
            <p:cNvSpPr/>
            <p:nvPr/>
          </p:nvSpPr>
          <p:spPr>
            <a:xfrm>
              <a:off x="3497966" y="2209800"/>
              <a:ext cx="2002141" cy="2002141"/>
            </a:xfrm>
            <a:prstGeom prst="circularArrow">
              <a:avLst>
                <a:gd name="adj1" fmla="val 2433"/>
                <a:gd name="adj2" fmla="val 294448"/>
                <a:gd name="adj3" fmla="val 19528906"/>
                <a:gd name="adj4" fmla="val 12574376"/>
                <a:gd name="adj5" fmla="val 5419"/>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3" name="Freeform 12"/>
            <p:cNvSpPr/>
            <p:nvPr/>
          </p:nvSpPr>
          <p:spPr>
            <a:xfrm>
              <a:off x="2923441" y="2514600"/>
              <a:ext cx="1501679" cy="825427"/>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Pay Your Copays</a:t>
              </a:r>
            </a:p>
          </p:txBody>
        </p:sp>
        <p:sp>
          <p:nvSpPr>
            <p:cNvPr id="14" name="Freeform 13"/>
            <p:cNvSpPr/>
            <p:nvPr/>
          </p:nvSpPr>
          <p:spPr>
            <a:xfrm>
              <a:off x="4657114" y="2972808"/>
              <a:ext cx="1689389" cy="1542032"/>
            </a:xfrm>
            <a:custGeom>
              <a:avLst/>
              <a:gdLst>
                <a:gd name="connsiteX0" fmla="*/ 0 w 1689389"/>
                <a:gd name="connsiteY0" fmla="*/ 167640 h 1676404"/>
                <a:gd name="connsiteX1" fmla="*/ 167640 w 1689389"/>
                <a:gd name="connsiteY1" fmla="*/ 0 h 1676404"/>
                <a:gd name="connsiteX2" fmla="*/ 1521749 w 1689389"/>
                <a:gd name="connsiteY2" fmla="*/ 0 h 1676404"/>
                <a:gd name="connsiteX3" fmla="*/ 1689389 w 1689389"/>
                <a:gd name="connsiteY3" fmla="*/ 167640 h 1676404"/>
                <a:gd name="connsiteX4" fmla="*/ 1689389 w 1689389"/>
                <a:gd name="connsiteY4" fmla="*/ 1508764 h 1676404"/>
                <a:gd name="connsiteX5" fmla="*/ 1521749 w 1689389"/>
                <a:gd name="connsiteY5" fmla="*/ 1676404 h 1676404"/>
                <a:gd name="connsiteX6" fmla="*/ 167640 w 1689389"/>
                <a:gd name="connsiteY6" fmla="*/ 1676404 h 1676404"/>
                <a:gd name="connsiteX7" fmla="*/ 0 w 1689389"/>
                <a:gd name="connsiteY7" fmla="*/ 1508764 h 1676404"/>
                <a:gd name="connsiteX8" fmla="*/ 0 w 1689389"/>
                <a:gd name="connsiteY8" fmla="*/ 167640 h 16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676404">
                  <a:moveTo>
                    <a:pt x="0" y="167640"/>
                  </a:moveTo>
                  <a:cubicBezTo>
                    <a:pt x="0" y="75055"/>
                    <a:pt x="75055" y="0"/>
                    <a:pt x="167640" y="0"/>
                  </a:cubicBezTo>
                  <a:lnTo>
                    <a:pt x="1521749" y="0"/>
                  </a:lnTo>
                  <a:cubicBezTo>
                    <a:pt x="1614334" y="0"/>
                    <a:pt x="1689389" y="75055"/>
                    <a:pt x="1689389" y="167640"/>
                  </a:cubicBezTo>
                  <a:lnTo>
                    <a:pt x="1689389" y="1508764"/>
                  </a:lnTo>
                  <a:cubicBezTo>
                    <a:pt x="1689389" y="1601349"/>
                    <a:pt x="1614334" y="1676404"/>
                    <a:pt x="1521749" y="1676404"/>
                  </a:cubicBezTo>
                  <a:lnTo>
                    <a:pt x="167640" y="1676404"/>
                  </a:lnTo>
                  <a:cubicBezTo>
                    <a:pt x="75055" y="1676404"/>
                    <a:pt x="0" y="1601349"/>
                    <a:pt x="0" y="1508764"/>
                  </a:cubicBezTo>
                  <a:lnTo>
                    <a:pt x="0" y="16764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629" tIns="57629" rIns="57629" bIns="416858" numCol="1" spcCol="1270" anchor="ctr" anchorCtr="0">
              <a:noAutofit/>
            </a:bodyPr>
            <a:lstStyle/>
            <a:p>
              <a:pPr marL="0" lvl="1" defTabSz="533400">
                <a:lnSpc>
                  <a:spcPct val="90000"/>
                </a:lnSpc>
                <a:spcAft>
                  <a:spcPct val="15000"/>
                </a:spcAft>
              </a:pPr>
              <a:r>
                <a:rPr lang="en-US" sz="1400"/>
                <a:t>Plan pays 100% of covered charges once you reach the annual out-of-pocket maximum.</a:t>
              </a:r>
              <a:endParaRPr lang="en-US" sz="1400" kern="1200"/>
            </a:p>
          </p:txBody>
        </p:sp>
        <p:sp>
          <p:nvSpPr>
            <p:cNvPr id="16" name="Freeform 15"/>
            <p:cNvSpPr/>
            <p:nvPr/>
          </p:nvSpPr>
          <p:spPr>
            <a:xfrm>
              <a:off x="5059272" y="4356149"/>
              <a:ext cx="1501679" cy="822960"/>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Aft>
                  <a:spcPct val="35000"/>
                </a:spcAft>
              </a:pPr>
              <a:r>
                <a:rPr lang="en-US"/>
                <a:t>Annual Out-of-Pocket Maximum</a:t>
              </a:r>
            </a:p>
          </p:txBody>
        </p:sp>
      </p:grpSp>
      <p:sp>
        <p:nvSpPr>
          <p:cNvPr id="3" name="Title 2"/>
          <p:cNvSpPr>
            <a:spLocks noGrp="1"/>
          </p:cNvSpPr>
          <p:nvPr>
            <p:ph type="title"/>
          </p:nvPr>
        </p:nvSpPr>
        <p:spPr/>
        <p:txBody>
          <a:bodyPr/>
          <a:lstStyle/>
          <a:p>
            <a:r>
              <a:rPr lang="en-US"/>
              <a:t>How the Anthem HMO Plan Works</a:t>
            </a:r>
          </a:p>
        </p:txBody>
      </p:sp>
      <p:sp>
        <p:nvSpPr>
          <p:cNvPr id="5" name="TextBox 4"/>
          <p:cNvSpPr txBox="1"/>
          <p:nvPr/>
        </p:nvSpPr>
        <p:spPr>
          <a:xfrm>
            <a:off x="441462" y="1161585"/>
            <a:ext cx="1874565" cy="1885950"/>
          </a:xfrm>
          <a:prstGeom prst="downArrowCallou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a:t>Start here!</a:t>
            </a:r>
          </a:p>
          <a:p>
            <a:pPr algn="ctr"/>
            <a:r>
              <a:rPr lang="en-US" sz="1400"/>
              <a:t>No charge to you for in-network preventive care. No PCP referrals needed!</a:t>
            </a:r>
          </a:p>
        </p:txBody>
      </p:sp>
    </p:spTree>
    <p:extLst>
      <p:ext uri="{BB962C8B-B14F-4D97-AF65-F5344CB8AC3E}">
        <p14:creationId xmlns:p14="http://schemas.microsoft.com/office/powerpoint/2010/main" val="3378656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98575"/>
            <a:ext cx="5334000" cy="4873625"/>
          </a:xfrm>
          <a:noFill/>
        </p:spPr>
        <p:txBody>
          <a:bodyPr/>
          <a:lstStyle/>
          <a:p>
            <a:r>
              <a:rPr lang="en-US" dirty="0"/>
              <a:t>Go to </a:t>
            </a:r>
            <a:r>
              <a:rPr lang="en-US" b="1" dirty="0"/>
              <a:t>anthem.com/find-care</a:t>
            </a:r>
          </a:p>
          <a:p>
            <a:r>
              <a:rPr lang="en-US" b="1" dirty="0"/>
              <a:t>To search as a member: </a:t>
            </a:r>
            <a:r>
              <a:rPr lang="en-US" dirty="0"/>
              <a:t>Use your member ID card number or log in with a username and password</a:t>
            </a:r>
          </a:p>
          <a:p>
            <a:pPr lvl="1"/>
            <a:r>
              <a:rPr lang="en-US" dirty="0"/>
              <a:t>Once you’re logged in, the search will automatically include doctors and other providers in your plan</a:t>
            </a:r>
          </a:p>
          <a:p>
            <a:pPr lvl="1"/>
            <a:r>
              <a:rPr lang="en-US" dirty="0"/>
              <a:t>Enter the search categories based on what you need and click </a:t>
            </a:r>
            <a:r>
              <a:rPr lang="en-US" b="1" dirty="0"/>
              <a:t>Search</a:t>
            </a:r>
          </a:p>
          <a:p>
            <a:r>
              <a:rPr lang="en-US" b="1" dirty="0"/>
              <a:t>To search as a guest: </a:t>
            </a:r>
            <a:r>
              <a:rPr lang="en-US" dirty="0"/>
              <a:t>Select </a:t>
            </a:r>
            <a:r>
              <a:rPr lang="en-US" b="1" dirty="0"/>
              <a:t>Basic search as a guest</a:t>
            </a:r>
          </a:p>
          <a:p>
            <a:pPr lvl="1"/>
            <a:r>
              <a:rPr lang="en-US" dirty="0"/>
              <a:t>Select the best answers from each drop-down menu</a:t>
            </a:r>
          </a:p>
          <a:p>
            <a:pPr lvl="1"/>
            <a:r>
              <a:rPr lang="en-US" dirty="0"/>
              <a:t>Select a plan/network (Blue Open Access HMO, Blue Open Access POS, or Blue HSA Open Access POS) and click </a:t>
            </a:r>
            <a:r>
              <a:rPr lang="en-US" b="1" dirty="0"/>
              <a:t>Continue</a:t>
            </a:r>
          </a:p>
          <a:p>
            <a:pPr lvl="1"/>
            <a:r>
              <a:rPr lang="en-US" dirty="0"/>
              <a:t>Select the best answers for the next set of fields and click </a:t>
            </a:r>
            <a:r>
              <a:rPr lang="en-US" b="1" dirty="0"/>
              <a:t>Search</a:t>
            </a:r>
            <a:endParaRPr lang="en-US" dirty="0"/>
          </a:p>
        </p:txBody>
      </p:sp>
      <p:sp>
        <p:nvSpPr>
          <p:cNvPr id="4" name="Title 3"/>
          <p:cNvSpPr>
            <a:spLocks noGrp="1"/>
          </p:cNvSpPr>
          <p:nvPr>
            <p:ph type="title"/>
          </p:nvPr>
        </p:nvSpPr>
        <p:spPr/>
        <p:txBody>
          <a:bodyPr/>
          <a:lstStyle/>
          <a:p>
            <a:r>
              <a:rPr lang="en-US" dirty="0"/>
              <a:t>How to Locate an Anthem Network Doctor</a:t>
            </a:r>
          </a:p>
        </p:txBody>
      </p:sp>
      <p:pic>
        <p:nvPicPr>
          <p:cNvPr id="8" name="Picture 7"/>
          <p:cNvPicPr>
            <a:picLocks noChangeAspect="1"/>
          </p:cNvPicPr>
          <p:nvPr/>
        </p:nvPicPr>
        <p:blipFill>
          <a:blip r:embed="rId3"/>
          <a:stretch>
            <a:fillRect/>
          </a:stretch>
        </p:blipFill>
        <p:spPr>
          <a:xfrm>
            <a:off x="5960165" y="3684528"/>
            <a:ext cx="2743200" cy="1516593"/>
          </a:xfrm>
          <a:prstGeom prst="rect">
            <a:avLst/>
          </a:prstGeom>
          <a:ln>
            <a:solidFill>
              <a:schemeClr val="accent2"/>
            </a:solidFill>
          </a:ln>
        </p:spPr>
      </p:pic>
      <p:pic>
        <p:nvPicPr>
          <p:cNvPr id="3" name="Picture 2">
            <a:extLst>
              <a:ext uri="{FF2B5EF4-FFF2-40B4-BE49-F238E27FC236}">
                <a16:creationId xmlns:a16="http://schemas.microsoft.com/office/drawing/2014/main" id="{2D9709C5-C34D-D1A0-56CB-D64577385CF4}"/>
              </a:ext>
            </a:extLst>
          </p:cNvPr>
          <p:cNvPicPr>
            <a:picLocks noChangeAspect="1"/>
          </p:cNvPicPr>
          <p:nvPr/>
        </p:nvPicPr>
        <p:blipFill>
          <a:blip r:embed="rId4"/>
          <a:stretch>
            <a:fillRect/>
          </a:stretch>
        </p:blipFill>
        <p:spPr>
          <a:xfrm>
            <a:off x="5982577" y="1656879"/>
            <a:ext cx="2696165" cy="1772121"/>
          </a:xfrm>
          <a:prstGeom prst="rect">
            <a:avLst/>
          </a:prstGeom>
        </p:spPr>
      </p:pic>
    </p:spTree>
    <p:extLst>
      <p:ext uri="{BB962C8B-B14F-4D97-AF65-F5344CB8AC3E}">
        <p14:creationId xmlns:p14="http://schemas.microsoft.com/office/powerpoint/2010/main" val="373796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DACB7ED-53A6-CF8D-7867-58BC83F05A90}"/>
              </a:ext>
            </a:extLst>
          </p:cNvPr>
          <p:cNvSpPr/>
          <p:nvPr/>
        </p:nvSpPr>
        <p:spPr>
          <a:xfrm>
            <a:off x="6059347" y="0"/>
            <a:ext cx="308465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Elevance Sans"/>
            </a:endParaRPr>
          </a:p>
        </p:txBody>
      </p:sp>
      <p:sp>
        <p:nvSpPr>
          <p:cNvPr id="2" name="Text Placeholder 1">
            <a:extLst>
              <a:ext uri="{FF2B5EF4-FFF2-40B4-BE49-F238E27FC236}">
                <a16:creationId xmlns:a16="http://schemas.microsoft.com/office/drawing/2014/main" id="{AA3BA6AB-535D-8BD4-36B5-D1D026B7B9ED}"/>
              </a:ext>
            </a:extLst>
          </p:cNvPr>
          <p:cNvSpPr>
            <a:spLocks noGrp="1"/>
          </p:cNvSpPr>
          <p:nvPr>
            <p:ph type="body" sz="half" idx="2"/>
          </p:nvPr>
        </p:nvSpPr>
        <p:spPr>
          <a:xfrm>
            <a:off x="342900" y="5586913"/>
            <a:ext cx="5263708" cy="279281"/>
          </a:xfrm>
        </p:spPr>
        <p:txBody>
          <a:bodyPr/>
          <a:lstStyle/>
          <a:p>
            <a:r>
              <a:rPr lang="en-CA" sz="800" dirty="0">
                <a:solidFill>
                  <a:srgbClr val="000000"/>
                </a:solidFill>
                <a:latin typeface="Elevance Sans" pitchFamily="2" charset="77"/>
                <a:ea typeface="Calibri" panose="020F0502020204030204" pitchFamily="34" charset="0"/>
                <a:cs typeface="Helvetica" pitchFamily="2" charset="0"/>
              </a:rPr>
              <a:t>Sydney Health is offered through an arrangement with Carelon Digital Platforms, a separate company offering mobile application services on behalf of your health plan.</a:t>
            </a:r>
            <a:endParaRPr lang="en-CA" sz="800" dirty="0">
              <a:latin typeface="Elevance Sans" pitchFamily="2" charset="77"/>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B1860EC5-B60C-CE0C-59F0-AB5770FDDB80}"/>
              </a:ext>
            </a:extLst>
          </p:cNvPr>
          <p:cNvSpPr>
            <a:spLocks noGrp="1"/>
          </p:cNvSpPr>
          <p:nvPr>
            <p:ph type="title"/>
          </p:nvPr>
        </p:nvSpPr>
        <p:spPr/>
        <p:txBody>
          <a:bodyPr/>
          <a:lstStyle/>
          <a:p>
            <a:r>
              <a:rPr lang="en-US" dirty="0"/>
              <a:t>Sydney Health mobile app</a:t>
            </a:r>
          </a:p>
        </p:txBody>
      </p:sp>
      <p:sp>
        <p:nvSpPr>
          <p:cNvPr id="4" name="Content Placeholder 3">
            <a:extLst>
              <a:ext uri="{FF2B5EF4-FFF2-40B4-BE49-F238E27FC236}">
                <a16:creationId xmlns:a16="http://schemas.microsoft.com/office/drawing/2014/main" id="{AC4F2799-B03E-1E40-9210-2DCBB752AA64}"/>
              </a:ext>
            </a:extLst>
          </p:cNvPr>
          <p:cNvSpPr>
            <a:spLocks noGrp="1"/>
          </p:cNvSpPr>
          <p:nvPr>
            <p:ph sz="quarter" idx="11"/>
          </p:nvPr>
        </p:nvSpPr>
        <p:spPr>
          <a:xfrm>
            <a:off x="342900" y="2343388"/>
            <a:ext cx="2707482" cy="2453868"/>
          </a:xfrm>
        </p:spPr>
        <p:txBody>
          <a:bodyPr/>
          <a:lstStyle/>
          <a:p>
            <a:pPr marL="145733" indent="-145733">
              <a:spcBef>
                <a:spcPts val="0"/>
              </a:spcBef>
              <a:spcAft>
                <a:spcPts val="900"/>
              </a:spcAft>
              <a:buFont typeface="Arial" panose="020B0604020202020204" pitchFamily="34" charset="0"/>
              <a:buChar char="•"/>
            </a:pPr>
            <a:r>
              <a:rPr lang="en-US" sz="1200" dirty="0">
                <a:latin typeface="+mn-lt"/>
              </a:rPr>
              <a:t>Find care and compare costs.</a:t>
            </a:r>
          </a:p>
          <a:p>
            <a:pPr marL="145733" indent="-145733">
              <a:spcBef>
                <a:spcPts val="0"/>
              </a:spcBef>
              <a:spcAft>
                <a:spcPts val="900"/>
              </a:spcAft>
              <a:buFont typeface="Arial" panose="020B0604020202020204" pitchFamily="34" charset="0"/>
              <a:buChar char="•"/>
            </a:pPr>
            <a:r>
              <a:rPr lang="en-US" sz="1200" dirty="0">
                <a:latin typeface="+mn-lt"/>
              </a:rPr>
              <a:t>Learn what’s covered and check claims.</a:t>
            </a:r>
          </a:p>
          <a:p>
            <a:pPr marL="145733" indent="-145733">
              <a:spcBef>
                <a:spcPts val="0"/>
              </a:spcBef>
              <a:spcAft>
                <a:spcPts val="900"/>
              </a:spcAft>
              <a:buFont typeface="Arial" panose="020B0604020202020204" pitchFamily="34" charset="0"/>
              <a:buChar char="•"/>
            </a:pPr>
            <a:r>
              <a:rPr lang="en-US" sz="1200" dirty="0">
                <a:latin typeface="+mn-lt"/>
              </a:rPr>
              <a:t>View and use your digital ID cards.</a:t>
            </a:r>
          </a:p>
          <a:p>
            <a:pPr marL="145733" indent="-145733">
              <a:spcBef>
                <a:spcPts val="0"/>
              </a:spcBef>
              <a:spcAft>
                <a:spcPts val="900"/>
              </a:spcAft>
              <a:buFont typeface="Arial" panose="020B0604020202020204" pitchFamily="34" charset="0"/>
              <a:buChar char="•"/>
            </a:pPr>
            <a:r>
              <a:rPr lang="en-US" sz="1200" dirty="0">
                <a:latin typeface="+mn-lt"/>
              </a:rPr>
              <a:t>Check your plan usage.</a:t>
            </a:r>
          </a:p>
          <a:p>
            <a:pPr marL="145733" indent="-145733">
              <a:spcBef>
                <a:spcPts val="0"/>
              </a:spcBef>
              <a:spcAft>
                <a:spcPts val="900"/>
              </a:spcAft>
              <a:buFont typeface="Arial" panose="020B0604020202020204" pitchFamily="34" charset="0"/>
              <a:buChar char="•"/>
            </a:pPr>
            <a:r>
              <a:rPr lang="en-US" sz="1200" dirty="0">
                <a:latin typeface="+mn-lt"/>
              </a:rPr>
              <a:t>Fill prescriptions. </a:t>
            </a:r>
          </a:p>
          <a:p>
            <a:pPr marL="145733" indent="-145733">
              <a:spcBef>
                <a:spcPts val="0"/>
              </a:spcBef>
              <a:spcAft>
                <a:spcPts val="900"/>
              </a:spcAft>
              <a:buFont typeface="Arial" panose="020B0604020202020204" pitchFamily="34" charset="0"/>
              <a:buChar char="•"/>
            </a:pPr>
            <a:r>
              <a:rPr lang="en-US" sz="1200" dirty="0">
                <a:latin typeface="+mn-lt"/>
              </a:rPr>
              <a:t>Chat with Member Services if you </a:t>
            </a:r>
            <a:br>
              <a:rPr lang="en-US" sz="1200" dirty="0">
                <a:latin typeface="+mn-lt"/>
              </a:rPr>
            </a:br>
            <a:r>
              <a:rPr lang="en-US" sz="1200" dirty="0">
                <a:latin typeface="+mn-lt"/>
              </a:rPr>
              <a:t>have questions or need information.</a:t>
            </a:r>
          </a:p>
          <a:p>
            <a:pPr marL="145733" indent="-145733">
              <a:spcBef>
                <a:spcPts val="0"/>
              </a:spcBef>
              <a:spcAft>
                <a:spcPts val="900"/>
              </a:spcAft>
              <a:buFont typeface="Arial" panose="020B0604020202020204" pitchFamily="34" charset="0"/>
              <a:buChar char="•"/>
            </a:pPr>
            <a:r>
              <a:rPr lang="en-US" sz="1200" dirty="0">
                <a:latin typeface="+mn-lt"/>
              </a:rPr>
              <a:t>Access Virtual Care to talk with a doctor via chat or a video session.</a:t>
            </a:r>
          </a:p>
          <a:p>
            <a:endParaRPr lang="en-US" dirty="0"/>
          </a:p>
        </p:txBody>
      </p:sp>
      <p:sp>
        <p:nvSpPr>
          <p:cNvPr id="8" name="TextBox 7">
            <a:extLst>
              <a:ext uri="{FF2B5EF4-FFF2-40B4-BE49-F238E27FC236}">
                <a16:creationId xmlns:a16="http://schemas.microsoft.com/office/drawing/2014/main" id="{FDEBAA04-B354-0266-C8EE-2B6C4ACAAE1D}"/>
              </a:ext>
            </a:extLst>
          </p:cNvPr>
          <p:cNvSpPr txBox="1"/>
          <p:nvPr/>
        </p:nvSpPr>
        <p:spPr>
          <a:xfrm>
            <a:off x="282134" y="906926"/>
            <a:ext cx="4570553" cy="338554"/>
          </a:xfrm>
          <a:prstGeom prst="rect">
            <a:avLst/>
          </a:prstGeom>
          <a:noFill/>
        </p:spPr>
        <p:txBody>
          <a:bodyPr wrap="square">
            <a:spAutoFit/>
          </a:bodyPr>
          <a:lstStyle/>
          <a:p>
            <a:pPr defTabSz="685800" fontAlgn="auto">
              <a:spcBef>
                <a:spcPts val="0"/>
              </a:spcBef>
              <a:spcAft>
                <a:spcPts val="0"/>
              </a:spcAft>
            </a:pPr>
            <a:r>
              <a:rPr lang="en-US" sz="1600" dirty="0">
                <a:solidFill>
                  <a:srgbClr val="1355E9"/>
                </a:solidFill>
                <a:latin typeface="Elevance Sans"/>
              </a:rPr>
              <a:t>Makes healthcare easier</a:t>
            </a:r>
          </a:p>
        </p:txBody>
      </p:sp>
      <p:sp>
        <p:nvSpPr>
          <p:cNvPr id="10" name="TextBox 9">
            <a:extLst>
              <a:ext uri="{FF2B5EF4-FFF2-40B4-BE49-F238E27FC236}">
                <a16:creationId xmlns:a16="http://schemas.microsoft.com/office/drawing/2014/main" id="{1202D298-A150-CF3C-A811-AF30AE6EF385}"/>
              </a:ext>
            </a:extLst>
          </p:cNvPr>
          <p:cNvSpPr txBox="1"/>
          <p:nvPr/>
        </p:nvSpPr>
        <p:spPr>
          <a:xfrm>
            <a:off x="282134" y="1475970"/>
            <a:ext cx="5263707" cy="584775"/>
          </a:xfrm>
          <a:prstGeom prst="rect">
            <a:avLst/>
          </a:prstGeom>
          <a:noFill/>
        </p:spPr>
        <p:txBody>
          <a:bodyPr wrap="square">
            <a:spAutoFit/>
          </a:bodyPr>
          <a:lstStyle/>
          <a:p>
            <a:pPr defTabSz="685800" fontAlgn="auto">
              <a:spcBef>
                <a:spcPts val="0"/>
              </a:spcBef>
              <a:spcAft>
                <a:spcPts val="0"/>
              </a:spcAft>
            </a:pPr>
            <a:r>
              <a:rPr lang="en-US" sz="1600" dirty="0">
                <a:solidFill>
                  <a:srgbClr val="1A3673"/>
                </a:solidFill>
                <a:latin typeface="Elevance Sans"/>
              </a:rPr>
              <a:t>Sydney</a:t>
            </a:r>
            <a:r>
              <a:rPr lang="en-US" sz="1600" baseline="30000" dirty="0">
                <a:solidFill>
                  <a:srgbClr val="1A3673"/>
                </a:solidFill>
                <a:latin typeface="Elevance Sans"/>
              </a:rPr>
              <a:t> </a:t>
            </a:r>
            <a:r>
              <a:rPr lang="en-US" sz="1600" dirty="0">
                <a:solidFill>
                  <a:srgbClr val="1A3673"/>
                </a:solidFill>
                <a:latin typeface="Elevance Sans"/>
              </a:rPr>
              <a:t>Health helps you keep track of your health and benefits all in one place. You can use the app to:</a:t>
            </a:r>
          </a:p>
        </p:txBody>
      </p:sp>
      <p:sp>
        <p:nvSpPr>
          <p:cNvPr id="11" name="Content Placeholder 3">
            <a:extLst>
              <a:ext uri="{FF2B5EF4-FFF2-40B4-BE49-F238E27FC236}">
                <a16:creationId xmlns:a16="http://schemas.microsoft.com/office/drawing/2014/main" id="{D402165E-4283-6C5E-D6FC-70362897D69B}"/>
              </a:ext>
            </a:extLst>
          </p:cNvPr>
          <p:cNvSpPr txBox="1">
            <a:spLocks/>
          </p:cNvSpPr>
          <p:nvPr/>
        </p:nvSpPr>
        <p:spPr>
          <a:xfrm>
            <a:off x="3339581" y="2347879"/>
            <a:ext cx="2707482" cy="2547971"/>
          </a:xfrm>
          <a:prstGeom prst="rect">
            <a:avLst/>
          </a:prstGeom>
        </p:spPr>
        <p:txBody>
          <a:bodyPr vert="horz" lIns="0" tIns="0" rIns="137160" bIns="0" rtlCol="0">
            <a:noAutofit/>
          </a:bodyPr>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marL="144018" indent="-144018" defTabSz="685800" fontAlgn="auto">
              <a:spcBef>
                <a:spcPts val="0"/>
              </a:spcBef>
              <a:spcAft>
                <a:spcPts val="900"/>
              </a:spcAft>
              <a:buFont typeface="Arial" panose="020B0604020202020204" pitchFamily="34" charset="0"/>
              <a:buChar char="•"/>
            </a:pPr>
            <a:r>
              <a:rPr lang="en-US" sz="1200" dirty="0">
                <a:solidFill>
                  <a:srgbClr val="231E33"/>
                </a:solidFill>
                <a:latin typeface="Elevance Sans" pitchFamily="2" charset="77"/>
              </a:rPr>
              <a:t>Use the Symptom Checker to </a:t>
            </a:r>
            <a:br>
              <a:rPr lang="en-US" sz="1200" dirty="0">
                <a:solidFill>
                  <a:srgbClr val="231E33"/>
                </a:solidFill>
                <a:latin typeface="Elevance Sans" pitchFamily="2" charset="77"/>
              </a:rPr>
            </a:br>
            <a:r>
              <a:rPr lang="en-US" sz="1200" dirty="0">
                <a:solidFill>
                  <a:srgbClr val="231E33"/>
                </a:solidFill>
                <a:latin typeface="Elevance Sans" pitchFamily="2" charset="77"/>
              </a:rPr>
              <a:t>assess your symptoms.</a:t>
            </a:r>
          </a:p>
          <a:p>
            <a:pPr marL="144018" indent="-144018" defTabSz="685800" fontAlgn="auto">
              <a:spcBef>
                <a:spcPts val="0"/>
              </a:spcBef>
              <a:spcAft>
                <a:spcPts val="900"/>
              </a:spcAft>
              <a:buFont typeface="Arial" panose="020B0604020202020204" pitchFamily="34" charset="0"/>
              <a:buChar char="•"/>
            </a:pPr>
            <a:r>
              <a:rPr lang="en-US" sz="1200" dirty="0">
                <a:solidFill>
                  <a:srgbClr val="231E33"/>
                </a:solidFill>
                <a:latin typeface="Elevance Sans" pitchFamily="2" charset="77"/>
              </a:rPr>
              <a:t>Use My Health Dashboard to find wellness tips and personalized </a:t>
            </a:r>
            <a:br>
              <a:rPr lang="en-US" sz="1200" dirty="0">
                <a:solidFill>
                  <a:srgbClr val="231E33"/>
                </a:solidFill>
                <a:latin typeface="Elevance Sans" pitchFamily="2" charset="77"/>
              </a:rPr>
            </a:br>
            <a:r>
              <a:rPr lang="en-US" sz="1200" dirty="0">
                <a:solidFill>
                  <a:srgbClr val="231E33"/>
                </a:solidFill>
                <a:latin typeface="Elevance Sans" pitchFamily="2" charset="77"/>
              </a:rPr>
              <a:t>action plans.</a:t>
            </a:r>
          </a:p>
          <a:p>
            <a:pPr marL="144018" indent="-144018" defTabSz="685800" fontAlgn="auto">
              <a:spcBef>
                <a:spcPts val="0"/>
              </a:spcBef>
              <a:spcAft>
                <a:spcPts val="900"/>
              </a:spcAft>
              <a:buFont typeface="Arial" panose="020B0604020202020204" pitchFamily="34" charset="0"/>
              <a:buChar char="•"/>
            </a:pPr>
            <a:r>
              <a:rPr lang="en-US" sz="1200" dirty="0">
                <a:solidFill>
                  <a:srgbClr val="231E33"/>
                </a:solidFill>
                <a:latin typeface="Elevance Sans" pitchFamily="2" charset="77"/>
              </a:rPr>
              <a:t>Connect with Community </a:t>
            </a:r>
            <a:br>
              <a:rPr lang="en-US" sz="1200" dirty="0">
                <a:solidFill>
                  <a:srgbClr val="231E33"/>
                </a:solidFill>
                <a:latin typeface="Elevance Sans" pitchFamily="2" charset="77"/>
              </a:rPr>
            </a:br>
            <a:r>
              <a:rPr lang="en-US" sz="1200" dirty="0">
                <a:solidFill>
                  <a:srgbClr val="231E33"/>
                </a:solidFill>
                <a:latin typeface="Elevance Sans" pitchFamily="2" charset="77"/>
              </a:rPr>
              <a:t>Resources to find no-cost and </a:t>
            </a:r>
            <a:br>
              <a:rPr lang="en-US" sz="1200" dirty="0">
                <a:solidFill>
                  <a:srgbClr val="231E33"/>
                </a:solidFill>
                <a:latin typeface="Elevance Sans" pitchFamily="2" charset="77"/>
              </a:rPr>
            </a:br>
            <a:r>
              <a:rPr lang="en-US" sz="1200" dirty="0">
                <a:solidFill>
                  <a:srgbClr val="231E33"/>
                </a:solidFill>
                <a:latin typeface="Elevance Sans" pitchFamily="2" charset="77"/>
              </a:rPr>
              <a:t>reduced-cost programs.</a:t>
            </a:r>
          </a:p>
          <a:p>
            <a:pPr marL="144018" indent="-144018" defTabSz="685800" fontAlgn="auto">
              <a:spcBef>
                <a:spcPts val="0"/>
              </a:spcBef>
              <a:spcAft>
                <a:spcPts val="900"/>
              </a:spcAft>
              <a:buFont typeface="Arial" panose="020B0604020202020204" pitchFamily="34" charset="0"/>
              <a:buChar char="•"/>
            </a:pPr>
            <a:r>
              <a:rPr lang="en-US" sz="1200" dirty="0">
                <a:solidFill>
                  <a:srgbClr val="231E33"/>
                </a:solidFill>
                <a:latin typeface="Elevance Sans" pitchFamily="2" charset="77"/>
              </a:rPr>
              <a:t>Simplify your family’s health data </a:t>
            </a:r>
            <a:br>
              <a:rPr lang="en-US" sz="1200" dirty="0">
                <a:solidFill>
                  <a:srgbClr val="231E33"/>
                </a:solidFill>
                <a:latin typeface="Elevance Sans" pitchFamily="2" charset="77"/>
              </a:rPr>
            </a:br>
            <a:r>
              <a:rPr lang="en-US" sz="1200" dirty="0">
                <a:solidFill>
                  <a:srgbClr val="231E33"/>
                </a:solidFill>
                <a:latin typeface="Elevance Sans" pitchFamily="2" charset="77"/>
              </a:rPr>
              <a:t>with My Health Record to access </a:t>
            </a:r>
            <a:br>
              <a:rPr lang="en-US" sz="1200" dirty="0">
                <a:solidFill>
                  <a:srgbClr val="231E33"/>
                </a:solidFill>
                <a:latin typeface="Elevance Sans" pitchFamily="2" charset="77"/>
              </a:rPr>
            </a:br>
            <a:r>
              <a:rPr lang="en-US" sz="1200" dirty="0">
                <a:solidFill>
                  <a:srgbClr val="231E33"/>
                </a:solidFill>
                <a:latin typeface="Elevance Sans" pitchFamily="2" charset="77"/>
              </a:rPr>
              <a:t>and share health information in </a:t>
            </a:r>
            <a:br>
              <a:rPr lang="en-US" sz="1200" dirty="0">
                <a:solidFill>
                  <a:srgbClr val="231E33"/>
                </a:solidFill>
                <a:latin typeface="Elevance Sans" pitchFamily="2" charset="77"/>
              </a:rPr>
            </a:br>
            <a:r>
              <a:rPr lang="en-US" sz="1200" dirty="0">
                <a:solidFill>
                  <a:srgbClr val="231E33"/>
                </a:solidFill>
                <a:latin typeface="Elevance Sans" pitchFamily="2" charset="77"/>
              </a:rPr>
              <a:t>one place.</a:t>
            </a:r>
          </a:p>
          <a:p>
            <a:pPr defTabSz="685800" fontAlgn="auto">
              <a:spcBef>
                <a:spcPts val="1500"/>
              </a:spcBef>
              <a:spcAft>
                <a:spcPts val="0"/>
              </a:spcAft>
            </a:pPr>
            <a:endParaRPr lang="en-US" sz="1500" dirty="0">
              <a:solidFill>
                <a:srgbClr val="231E33"/>
              </a:solidFill>
              <a:latin typeface="Elevance Sans Medium"/>
            </a:endParaRPr>
          </a:p>
        </p:txBody>
      </p:sp>
      <p:pic>
        <p:nvPicPr>
          <p:cNvPr id="18" name="Picture 17" descr="A logo of a chat bubble&#10;&#10;Description automatically generated">
            <a:extLst>
              <a:ext uri="{FF2B5EF4-FFF2-40B4-BE49-F238E27FC236}">
                <a16:creationId xmlns:a16="http://schemas.microsoft.com/office/drawing/2014/main" id="{1CFCA8DE-8F6F-8F28-09D6-E0EDE26F2B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0815" y="1454753"/>
            <a:ext cx="801717" cy="733847"/>
          </a:xfrm>
          <a:prstGeom prst="rect">
            <a:avLst/>
          </a:prstGeom>
        </p:spPr>
      </p:pic>
      <p:sp>
        <p:nvSpPr>
          <p:cNvPr id="5" name="TextBox 4">
            <a:extLst>
              <a:ext uri="{FF2B5EF4-FFF2-40B4-BE49-F238E27FC236}">
                <a16:creationId xmlns:a16="http://schemas.microsoft.com/office/drawing/2014/main" id="{42D2277E-6647-F414-7F54-FC38B8AE4460}"/>
              </a:ext>
            </a:extLst>
          </p:cNvPr>
          <p:cNvSpPr txBox="1"/>
          <p:nvPr/>
        </p:nvSpPr>
        <p:spPr>
          <a:xfrm>
            <a:off x="8519221" y="5682810"/>
            <a:ext cx="284356" cy="103875"/>
          </a:xfrm>
          <a:prstGeom prst="rect">
            <a:avLst/>
          </a:prstGeom>
          <a:noFill/>
        </p:spPr>
        <p:txBody>
          <a:bodyPr wrap="square" lIns="0" tIns="0" rIns="0" bIns="0" rtlCol="0" anchor="b">
            <a:spAutoFit/>
          </a:bodyPr>
          <a:lstStyle/>
          <a:p>
            <a:pPr algn="r" defTabSz="685800" fontAlgn="auto">
              <a:spcBef>
                <a:spcPts val="0"/>
              </a:spcBef>
              <a:spcAft>
                <a:spcPts val="0"/>
              </a:spcAft>
            </a:pPr>
            <a:fld id="{2E41F6C8-4AC0-3E4A-83FC-D61DA5B25C9B}" type="slidenum">
              <a:rPr lang="en-US" sz="675">
                <a:solidFill>
                  <a:srgbClr val="231E33"/>
                </a:solidFill>
                <a:latin typeface="Elevance Sans"/>
              </a:rPr>
              <a:pPr algn="r" defTabSz="685800" fontAlgn="auto">
                <a:spcBef>
                  <a:spcPts val="0"/>
                </a:spcBef>
                <a:spcAft>
                  <a:spcPts val="0"/>
                </a:spcAft>
              </a:pPr>
              <a:t>17</a:t>
            </a:fld>
            <a:endParaRPr lang="en-US" sz="675" dirty="0">
              <a:solidFill>
                <a:srgbClr val="231E33"/>
              </a:solidFill>
              <a:latin typeface="Elevance Sans"/>
            </a:endParaRPr>
          </a:p>
        </p:txBody>
      </p:sp>
      <p:grpSp>
        <p:nvGrpSpPr>
          <p:cNvPr id="12" name="Group 11">
            <a:extLst>
              <a:ext uri="{FF2B5EF4-FFF2-40B4-BE49-F238E27FC236}">
                <a16:creationId xmlns:a16="http://schemas.microsoft.com/office/drawing/2014/main" id="{7500BC00-CDA2-BF25-5CA6-CDECC9022C64}"/>
              </a:ext>
            </a:extLst>
          </p:cNvPr>
          <p:cNvGrpSpPr/>
          <p:nvPr/>
        </p:nvGrpSpPr>
        <p:grpSpPr>
          <a:xfrm>
            <a:off x="6833650" y="2301061"/>
            <a:ext cx="1549247" cy="3054230"/>
            <a:chOff x="9111532" y="1925080"/>
            <a:chExt cx="2065663" cy="4072307"/>
          </a:xfrm>
        </p:grpSpPr>
        <p:pic>
          <p:nvPicPr>
            <p:cNvPr id="7" name="Picture 6" descr="A screen shot of a phone&#10;&#10;Description automatically generated">
              <a:extLst>
                <a:ext uri="{FF2B5EF4-FFF2-40B4-BE49-F238E27FC236}">
                  <a16:creationId xmlns:a16="http://schemas.microsoft.com/office/drawing/2014/main" id="{AA612418-58A0-4164-47C4-3427D3714A5E}"/>
                </a:ext>
              </a:extLst>
            </p:cNvPr>
            <p:cNvPicPr>
              <a:picLocks noChangeAspect="1"/>
            </p:cNvPicPr>
            <p:nvPr/>
          </p:nvPicPr>
          <p:blipFill>
            <a:blip r:embed="rId4"/>
            <a:stretch>
              <a:fillRect/>
            </a:stretch>
          </p:blipFill>
          <p:spPr>
            <a:xfrm>
              <a:off x="9111532" y="1925080"/>
              <a:ext cx="2065663" cy="4072307"/>
            </a:xfrm>
            <a:prstGeom prst="rect">
              <a:avLst/>
            </a:prstGeom>
          </p:spPr>
        </p:pic>
        <p:pic>
          <p:nvPicPr>
            <p:cNvPr id="9" name="Picture 8">
              <a:extLst>
                <a:ext uri="{FF2B5EF4-FFF2-40B4-BE49-F238E27FC236}">
                  <a16:creationId xmlns:a16="http://schemas.microsoft.com/office/drawing/2014/main" id="{E3441C25-CDAD-2BC8-8D4B-E57D41C75E2C}"/>
                </a:ext>
              </a:extLst>
            </p:cNvPr>
            <p:cNvPicPr>
              <a:picLocks noChangeAspect="1"/>
            </p:cNvPicPr>
            <p:nvPr/>
          </p:nvPicPr>
          <p:blipFill>
            <a:blip r:embed="rId5"/>
            <a:stretch>
              <a:fillRect/>
            </a:stretch>
          </p:blipFill>
          <p:spPr>
            <a:xfrm>
              <a:off x="9274629" y="2062873"/>
              <a:ext cx="1782710" cy="3610479"/>
            </a:xfrm>
            <a:prstGeom prst="rect">
              <a:avLst/>
            </a:prstGeom>
          </p:spPr>
        </p:pic>
      </p:grpSp>
    </p:spTree>
    <p:extLst>
      <p:ext uri="{BB962C8B-B14F-4D97-AF65-F5344CB8AC3E}">
        <p14:creationId xmlns:p14="http://schemas.microsoft.com/office/powerpoint/2010/main" val="4262113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6548" y="384048"/>
            <a:ext cx="8592788" cy="388309"/>
          </a:xfrm>
          <a:solidFill>
            <a:schemeClr val="tx1"/>
          </a:solidFill>
        </p:spPr>
        <p:txBody>
          <a:bodyPr/>
          <a:lstStyle/>
          <a:p>
            <a:r>
              <a:rPr lang="en-US" dirty="0">
                <a:solidFill>
                  <a:schemeClr val="bg1"/>
                </a:solidFill>
              </a:rPr>
              <a:t>Benefits of Using               Health Care</a:t>
            </a:r>
          </a:p>
        </p:txBody>
      </p:sp>
      <p:sp>
        <p:nvSpPr>
          <p:cNvPr id="2" name="Content Placeholder 1"/>
          <p:cNvSpPr>
            <a:spLocks noGrp="1"/>
          </p:cNvSpPr>
          <p:nvPr>
            <p:ph sz="quarter" idx="11"/>
          </p:nvPr>
        </p:nvSpPr>
        <p:spPr>
          <a:xfrm>
            <a:off x="306548" y="1143000"/>
            <a:ext cx="4146947" cy="3962400"/>
          </a:xfrm>
        </p:spPr>
        <p:txBody>
          <a:bodyPr/>
          <a:lstStyle/>
          <a:p>
            <a:r>
              <a:rPr lang="en-US" sz="1200" dirty="0">
                <a:solidFill>
                  <a:schemeClr val="accent3"/>
                </a:solidFill>
              </a:rPr>
              <a:t>Anthem and health care provider Grady Health System together offer you access to high-quality health services at </a:t>
            </a:r>
            <a:r>
              <a:rPr lang="en-US" sz="1200" b="1" dirty="0">
                <a:solidFill>
                  <a:schemeClr val="accent3"/>
                </a:solidFill>
              </a:rPr>
              <a:t>no cost to you</a:t>
            </a:r>
            <a:r>
              <a:rPr lang="en-US" sz="1200" dirty="0">
                <a:solidFill>
                  <a:schemeClr val="accent3"/>
                </a:solidFill>
              </a:rPr>
              <a:t>.*</a:t>
            </a:r>
          </a:p>
          <a:p>
            <a:pPr lvl="1"/>
            <a:r>
              <a:rPr lang="en-US" sz="1200" dirty="0">
                <a:solidFill>
                  <a:schemeClr val="accent3"/>
                </a:solidFill>
              </a:rPr>
              <a:t>Inpatient services, including hospitalizations and inpatient testing </a:t>
            </a:r>
          </a:p>
          <a:p>
            <a:pPr lvl="1"/>
            <a:r>
              <a:rPr lang="en-US" sz="1200" dirty="0">
                <a:solidFill>
                  <a:schemeClr val="accent3"/>
                </a:solidFill>
              </a:rPr>
              <a:t>Outpatient services, including doctor visits and outpatient treatment </a:t>
            </a:r>
          </a:p>
          <a:p>
            <a:pPr lvl="1"/>
            <a:r>
              <a:rPr lang="en-US" sz="1200" dirty="0">
                <a:solidFill>
                  <a:schemeClr val="accent3"/>
                </a:solidFill>
              </a:rPr>
              <a:t>Neighborhood health centers for visits to Grady’s neighborhood clinics</a:t>
            </a:r>
          </a:p>
          <a:p>
            <a:pPr>
              <a:spcBef>
                <a:spcPts val="525"/>
              </a:spcBef>
            </a:pPr>
            <a:r>
              <a:rPr lang="en-US" sz="1200" dirty="0">
                <a:solidFill>
                  <a:schemeClr val="accent3"/>
                </a:solidFill>
              </a:rPr>
              <a:t>Grady is one of the largest public hospital systems in the Southeast and is a world-renowned teaching hospital. </a:t>
            </a:r>
          </a:p>
          <a:p>
            <a:pPr lvl="1"/>
            <a:r>
              <a:rPr lang="en-US" sz="1200" dirty="0">
                <a:solidFill>
                  <a:schemeClr val="accent3"/>
                </a:solidFill>
              </a:rPr>
              <a:t>Staffed with doctors from Emory University and Morehouse Schools of Medicine—two of the most prestigious medical teaching institutions in the U.S.</a:t>
            </a:r>
          </a:p>
          <a:p>
            <a:endParaRPr lang="en-US" dirty="0"/>
          </a:p>
          <a:p>
            <a:r>
              <a:rPr lang="en-US" sz="750" dirty="0"/>
              <a:t>*If you enroll in the Anthem HSA Plan and use Grady Health System providers, services will be covered at 100% </a:t>
            </a:r>
            <a:r>
              <a:rPr lang="en-US" sz="750" b="1" dirty="0"/>
              <a:t>after you meet the deductible.</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3E71F8CD-D3A2-4776-A088-54397F944ACC}"/>
              </a:ext>
            </a:extLst>
          </p:cNvPr>
          <p:cNvPicPr>
            <a:picLocks noChangeAspect="1"/>
          </p:cNvPicPr>
          <p:nvPr/>
        </p:nvPicPr>
        <p:blipFill>
          <a:blip r:embed="rId3"/>
          <a:stretch>
            <a:fillRect/>
          </a:stretch>
        </p:blipFill>
        <p:spPr>
          <a:xfrm>
            <a:off x="2209800" y="423736"/>
            <a:ext cx="793067" cy="308931"/>
          </a:xfrm>
          <a:prstGeom prst="rect">
            <a:avLst/>
          </a:prstGeom>
          <a:solidFill>
            <a:schemeClr val="tx1"/>
          </a:solidFill>
        </p:spPr>
      </p:pic>
      <p:pic>
        <p:nvPicPr>
          <p:cNvPr id="1026" name="Picture 2" descr="Grady Health clinics fill gap after Atlanta safety-net hospital closed |  Modern Healthcare">
            <a:extLst>
              <a:ext uri="{FF2B5EF4-FFF2-40B4-BE49-F238E27FC236}">
                <a16:creationId xmlns:a16="http://schemas.microsoft.com/office/drawing/2014/main" id="{F6F24A1D-E8BB-EF5D-E58C-3F23F0685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2786" y="1143000"/>
            <a:ext cx="436655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86067AD0-65BB-B7B6-2260-6875D97D03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3058" y="5578469"/>
            <a:ext cx="1713914" cy="268491"/>
          </a:xfrm>
          <a:prstGeom prst="rect">
            <a:avLst/>
          </a:prstGeom>
        </p:spPr>
      </p:pic>
    </p:spTree>
    <p:extLst>
      <p:ext uri="{BB962C8B-B14F-4D97-AF65-F5344CB8AC3E}">
        <p14:creationId xmlns:p14="http://schemas.microsoft.com/office/powerpoint/2010/main" val="1787495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252913" y="4176034"/>
            <a:ext cx="5547836" cy="1136850"/>
          </a:xfrm>
          <a:prstGeom prst="rect">
            <a:avLst/>
          </a:prstGeom>
        </p:spPr>
        <p:txBody>
          <a:bodyPr vert="horz" wrap="square" lIns="0" tIns="142875" rIns="0" bIns="0" rtlCol="0">
            <a:spAutoFit/>
          </a:bodyPr>
          <a:lstStyle/>
          <a:p>
            <a:pPr marL="9525" defTabSz="461936" eaLnBrk="0" hangingPunct="0">
              <a:spcBef>
                <a:spcPts val="1125"/>
              </a:spcBef>
            </a:pPr>
            <a:r>
              <a:rPr lang="en-US" sz="1050" spc="-26" dirty="0">
                <a:solidFill>
                  <a:prstClr val="black"/>
                </a:solidFill>
                <a:latin typeface="Arial"/>
                <a:ea typeface="MS PGothic" charset="0"/>
                <a:cs typeface="Arial"/>
              </a:rPr>
              <a:t>2025 O</a:t>
            </a:r>
            <a:r>
              <a:rPr sz="1050" dirty="0">
                <a:solidFill>
                  <a:prstClr val="black"/>
                </a:solidFill>
                <a:latin typeface="Arial"/>
                <a:ea typeface="MS PGothic" charset="0"/>
                <a:cs typeface="Arial"/>
              </a:rPr>
              <a:t>pen </a:t>
            </a:r>
            <a:r>
              <a:rPr sz="1050" spc="-4" dirty="0">
                <a:solidFill>
                  <a:prstClr val="black"/>
                </a:solidFill>
                <a:latin typeface="Arial"/>
                <a:ea typeface="MS PGothic" charset="0"/>
                <a:cs typeface="Arial"/>
              </a:rPr>
              <a:t>enrollment period presentation </a:t>
            </a:r>
            <a:r>
              <a:rPr sz="1050" dirty="0">
                <a:solidFill>
                  <a:prstClr val="black"/>
                </a:solidFill>
                <a:latin typeface="Arial"/>
                <a:ea typeface="MS PGothic" charset="0"/>
                <a:cs typeface="Arial"/>
              </a:rPr>
              <a:t>for </a:t>
            </a:r>
            <a:r>
              <a:rPr lang="en-US" sz="1050" dirty="0">
                <a:solidFill>
                  <a:prstClr val="black"/>
                </a:solidFill>
                <a:latin typeface="Arial"/>
                <a:ea typeface="MS PGothic" charset="0"/>
                <a:cs typeface="Arial"/>
              </a:rPr>
              <a:t>Fulton County</a:t>
            </a:r>
            <a:endParaRPr sz="1050" dirty="0">
              <a:solidFill>
                <a:prstClr val="black"/>
              </a:solidFill>
              <a:latin typeface="Arial"/>
              <a:ea typeface="MS PGothic" charset="0"/>
              <a:cs typeface="Arial"/>
            </a:endParaRPr>
          </a:p>
          <a:p>
            <a:pPr marL="9525" defTabSz="461936" eaLnBrk="0" hangingPunct="0">
              <a:spcBef>
                <a:spcPts val="874"/>
              </a:spcBef>
            </a:pPr>
            <a:r>
              <a:rPr lang="en-US" sz="1050" dirty="0">
                <a:solidFill>
                  <a:prstClr val="black"/>
                </a:solidFill>
                <a:latin typeface="Arial"/>
                <a:ea typeface="MS PGothic" charset="0"/>
                <a:cs typeface="Arial"/>
              </a:rPr>
              <a:t>Sonja Ford, Medicare Group Account Manager</a:t>
            </a:r>
            <a:r>
              <a:rPr sz="1050" dirty="0">
                <a:solidFill>
                  <a:prstClr val="black"/>
                </a:solidFill>
                <a:latin typeface="Arial"/>
                <a:ea typeface="MS PGothic" charset="0"/>
                <a:cs typeface="Arial"/>
              </a:rPr>
              <a:t>|</a:t>
            </a:r>
            <a:r>
              <a:rPr sz="1050" spc="341" dirty="0">
                <a:solidFill>
                  <a:prstClr val="black"/>
                </a:solidFill>
                <a:latin typeface="Arial"/>
                <a:ea typeface="MS PGothic" charset="0"/>
                <a:cs typeface="Arial"/>
              </a:rPr>
              <a:t> </a:t>
            </a:r>
            <a:r>
              <a:rPr lang="en-US" sz="1050" dirty="0">
                <a:solidFill>
                  <a:prstClr val="black"/>
                </a:solidFill>
                <a:latin typeface="Arial"/>
                <a:ea typeface="MS PGothic" charset="0"/>
                <a:cs typeface="Arial"/>
              </a:rPr>
              <a:t>2024</a:t>
            </a:r>
          </a:p>
          <a:p>
            <a:pPr marL="9525" defTabSz="461936" eaLnBrk="0" hangingPunct="0">
              <a:spcBef>
                <a:spcPts val="874"/>
              </a:spcBef>
            </a:pPr>
            <a:r>
              <a:rPr lang="en-US" sz="1050" dirty="0">
                <a:solidFill>
                  <a:prstClr val="black"/>
                </a:solidFill>
                <a:latin typeface="Arial"/>
                <a:ea typeface="MS PGothic" charset="0"/>
                <a:cs typeface="Arial"/>
              </a:rPr>
              <a:t>Desiree Press, Associate Account Manager</a:t>
            </a:r>
          </a:p>
          <a:p>
            <a:pPr marL="9525" defTabSz="461936" eaLnBrk="0" hangingPunct="0">
              <a:spcBef>
                <a:spcPts val="874"/>
              </a:spcBef>
            </a:pPr>
            <a:r>
              <a:rPr lang="en-US" sz="1050" dirty="0">
                <a:solidFill>
                  <a:prstClr val="black"/>
                </a:solidFill>
                <a:latin typeface="Arial"/>
                <a:ea typeface="MS PGothic" charset="0"/>
                <a:cs typeface="Arial"/>
              </a:rPr>
              <a:t>Keia Legree, Executive Account Manger</a:t>
            </a:r>
            <a:endParaRPr sz="1050" dirty="0">
              <a:solidFill>
                <a:prstClr val="black"/>
              </a:solidFill>
              <a:latin typeface="Arial"/>
              <a:ea typeface="MS PGothic" charset="0"/>
              <a:cs typeface="Arial"/>
            </a:endParaRPr>
          </a:p>
        </p:txBody>
      </p:sp>
      <p:pic>
        <p:nvPicPr>
          <p:cNvPr id="1028" name="Picture 4" descr="Fulton County Government: Happening In Fulton: JR DA Graduation | Atlanta,  GA Patch">
            <a:extLst>
              <a:ext uri="{FF2B5EF4-FFF2-40B4-BE49-F238E27FC236}">
                <a16:creationId xmlns:a16="http://schemas.microsoft.com/office/drawing/2014/main" id="{B4C9516B-12A3-4779-BDD0-9CAE4F8EC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0376" y="4176034"/>
            <a:ext cx="1820711" cy="12419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41CA801-70CB-574E-9279-48861E596687}"/>
              </a:ext>
            </a:extLst>
          </p:cNvPr>
          <p:cNvPicPr>
            <a:picLocks noChangeAspect="1"/>
          </p:cNvPicPr>
          <p:nvPr/>
        </p:nvPicPr>
        <p:blipFill rotWithShape="1">
          <a:blip r:embed="rId3"/>
          <a:srcRect b="27429"/>
          <a:stretch/>
        </p:blipFill>
        <p:spPr>
          <a:xfrm>
            <a:off x="0" y="1"/>
            <a:ext cx="9144000" cy="3986074"/>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Agenda</a:t>
            </a:r>
          </a:p>
        </p:txBody>
      </p:sp>
      <p:sp>
        <p:nvSpPr>
          <p:cNvPr id="4" name="Title 2"/>
          <p:cNvSpPr txBox="1">
            <a:spLocks/>
          </p:cNvSpPr>
          <p:nvPr/>
        </p:nvSpPr>
        <p:spPr>
          <a:xfrm>
            <a:off x="533400" y="1143000"/>
            <a:ext cx="6096000" cy="2466975"/>
          </a:xfrm>
          <a:prstGeom prst="rect">
            <a:avLst/>
          </a:prstGeom>
        </p:spPr>
        <p:txBody>
          <a:bodyPr anchor="t"/>
          <a:lstStyle>
            <a:lvl1pPr algn="l" rtl="0" eaLnBrk="1" fontAlgn="base" hangingPunct="1">
              <a:lnSpc>
                <a:spcPts val="3600"/>
              </a:lnSpc>
              <a:spcBef>
                <a:spcPct val="0"/>
              </a:spcBef>
              <a:spcAft>
                <a:spcPct val="0"/>
              </a:spcAft>
              <a:defRPr sz="3600" b="1">
                <a:solidFill>
                  <a:schemeClr val="bg1"/>
                </a:solidFill>
                <a:latin typeface="Century Gothic" pitchFamily="34" charset="0"/>
                <a:ea typeface="+mj-ea"/>
                <a:cs typeface="+mj-cs"/>
              </a:defRPr>
            </a:lvl1pPr>
            <a:lvl2pPr algn="l" rtl="0" eaLnBrk="1" fontAlgn="base" hangingPunct="1">
              <a:spcBef>
                <a:spcPct val="0"/>
              </a:spcBef>
              <a:spcAft>
                <a:spcPct val="0"/>
              </a:spcAft>
              <a:defRPr sz="3200">
                <a:solidFill>
                  <a:schemeClr val="bg1"/>
                </a:solidFill>
                <a:latin typeface="Candara" pitchFamily="34" charset="0"/>
              </a:defRPr>
            </a:lvl2pPr>
            <a:lvl3pPr algn="l" rtl="0" eaLnBrk="1" fontAlgn="base" hangingPunct="1">
              <a:spcBef>
                <a:spcPct val="0"/>
              </a:spcBef>
              <a:spcAft>
                <a:spcPct val="0"/>
              </a:spcAft>
              <a:defRPr sz="3200">
                <a:solidFill>
                  <a:schemeClr val="bg1"/>
                </a:solidFill>
                <a:latin typeface="Candara" pitchFamily="34" charset="0"/>
              </a:defRPr>
            </a:lvl3pPr>
            <a:lvl4pPr algn="l" rtl="0" eaLnBrk="1" fontAlgn="base" hangingPunct="1">
              <a:spcBef>
                <a:spcPct val="0"/>
              </a:spcBef>
              <a:spcAft>
                <a:spcPct val="0"/>
              </a:spcAft>
              <a:defRPr sz="3200">
                <a:solidFill>
                  <a:schemeClr val="bg1"/>
                </a:solidFill>
                <a:latin typeface="Candara" pitchFamily="34" charset="0"/>
              </a:defRPr>
            </a:lvl4pPr>
            <a:lvl5pPr algn="l" rtl="0" eaLnBrk="1" fontAlgn="base" hangingPunct="1">
              <a:spcBef>
                <a:spcPct val="0"/>
              </a:spcBef>
              <a:spcAft>
                <a:spcPct val="0"/>
              </a:spcAft>
              <a:defRPr sz="3200">
                <a:solidFill>
                  <a:schemeClr val="bg1"/>
                </a:solidFill>
                <a:latin typeface="Candara" pitchFamily="34"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pPr marL="342900" indent="-342900">
              <a:buFont typeface="Arial" panose="020B0604020202020204" pitchFamily="34" charset="0"/>
              <a:buChar char="•"/>
            </a:pPr>
            <a:r>
              <a:rPr lang="en-US" sz="2000" kern="0" dirty="0"/>
              <a:t>2025 Open Enrollment Updates</a:t>
            </a:r>
          </a:p>
          <a:p>
            <a:pPr marL="342900" indent="-342900">
              <a:buFont typeface="Arial" panose="020B0604020202020204" pitchFamily="34" charset="0"/>
              <a:buChar char="•"/>
            </a:pPr>
            <a:r>
              <a:rPr lang="en-US" sz="2000" kern="0" dirty="0"/>
              <a:t>Open Enrollment</a:t>
            </a:r>
          </a:p>
          <a:p>
            <a:pPr marL="342900" indent="-342900">
              <a:buFont typeface="Arial" panose="020B0604020202020204" pitchFamily="34" charset="0"/>
              <a:buChar char="•"/>
            </a:pPr>
            <a:r>
              <a:rPr lang="en-US" sz="2000" kern="0" dirty="0"/>
              <a:t>Tobacco-Use Attestation and Wellness Credit</a:t>
            </a:r>
          </a:p>
          <a:p>
            <a:pPr marL="342900" indent="-342900">
              <a:buFont typeface="Arial" panose="020B0604020202020204" pitchFamily="34" charset="0"/>
              <a:buChar char="•"/>
            </a:pPr>
            <a:r>
              <a:rPr lang="en-US" sz="2000" kern="0" dirty="0"/>
              <a:t>2025 Benefit Information</a:t>
            </a:r>
          </a:p>
          <a:p>
            <a:pPr marL="800100" lvl="1" indent="-342900">
              <a:buFont typeface="Arial" panose="020B0604020202020204" pitchFamily="34" charset="0"/>
              <a:buChar char="•"/>
            </a:pPr>
            <a:r>
              <a:rPr lang="en-US" sz="1600" kern="0" dirty="0"/>
              <a:t>Medical Plans</a:t>
            </a:r>
          </a:p>
          <a:p>
            <a:pPr marL="800100" lvl="1" indent="-342900">
              <a:buFont typeface="Arial" panose="020B0604020202020204" pitchFamily="34" charset="0"/>
              <a:buChar char="•"/>
            </a:pPr>
            <a:r>
              <a:rPr lang="en-US" sz="1600" kern="0" dirty="0"/>
              <a:t>Dental Plans</a:t>
            </a:r>
          </a:p>
          <a:p>
            <a:pPr marL="742950" lvl="1" indent="-285750">
              <a:buFont typeface="Arial" panose="020B0604020202020204" pitchFamily="34" charset="0"/>
              <a:buChar char="•"/>
            </a:pPr>
            <a:r>
              <a:rPr lang="en-US" sz="1600" kern="0" dirty="0"/>
              <a:t>  Vision Plan</a:t>
            </a:r>
          </a:p>
          <a:p>
            <a:pPr marL="800100" lvl="1" indent="-342900">
              <a:buFont typeface="Arial" panose="020B0604020202020204" pitchFamily="34" charset="0"/>
              <a:buChar char="•"/>
            </a:pPr>
            <a:r>
              <a:rPr lang="en-US" sz="1600" kern="0" dirty="0"/>
              <a:t>Life and Dependent Insurance</a:t>
            </a:r>
          </a:p>
          <a:p>
            <a:pPr marL="342900" indent="-342900">
              <a:buFont typeface="Arial" panose="020B0604020202020204" pitchFamily="34" charset="0"/>
              <a:buChar char="•"/>
            </a:pPr>
            <a:r>
              <a:rPr lang="en-US" sz="2000" kern="0" dirty="0"/>
              <a:t>Next Steps</a:t>
            </a:r>
          </a:p>
        </p:txBody>
      </p:sp>
    </p:spTree>
    <p:extLst>
      <p:ext uri="{BB962C8B-B14F-4D97-AF65-F5344CB8AC3E}">
        <p14:creationId xmlns:p14="http://schemas.microsoft.com/office/powerpoint/2010/main" val="3509625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flipH="1">
            <a:off x="-11580" y="-1"/>
            <a:ext cx="85299" cy="6858001"/>
            <a:chOff x="0" y="0"/>
            <a:chExt cx="109855" cy="6858000"/>
          </a:xfrm>
        </p:grpSpPr>
        <p:sp>
          <p:nvSpPr>
            <p:cNvPr id="3" name="object 3"/>
            <p:cNvSpPr/>
            <p:nvPr/>
          </p:nvSpPr>
          <p:spPr>
            <a:xfrm>
              <a:off x="0" y="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8FCBF1"/>
            </a:solidFill>
          </p:spPr>
          <p:txBody>
            <a:bodyPr wrap="square" lIns="0" tIns="0" rIns="0" bIns="0" rtlCol="0"/>
            <a:lstStyle/>
            <a:p>
              <a:endParaRPr dirty="0"/>
            </a:p>
          </p:txBody>
        </p:sp>
        <p:sp>
          <p:nvSpPr>
            <p:cNvPr id="4" name="object 4"/>
            <p:cNvSpPr/>
            <p:nvPr/>
          </p:nvSpPr>
          <p:spPr>
            <a:xfrm>
              <a:off x="0" y="3429000"/>
              <a:ext cx="109855" cy="3429000"/>
            </a:xfrm>
            <a:custGeom>
              <a:avLst/>
              <a:gdLst/>
              <a:ahLst/>
              <a:cxnLst/>
              <a:rect l="l" t="t" r="r" b="b"/>
              <a:pathLst>
                <a:path w="109855" h="3429000">
                  <a:moveTo>
                    <a:pt x="109728" y="0"/>
                  </a:moveTo>
                  <a:lnTo>
                    <a:pt x="0" y="0"/>
                  </a:lnTo>
                  <a:lnTo>
                    <a:pt x="0" y="3429000"/>
                  </a:lnTo>
                  <a:lnTo>
                    <a:pt x="109728" y="3429000"/>
                  </a:lnTo>
                  <a:lnTo>
                    <a:pt x="109728" y="0"/>
                  </a:lnTo>
                  <a:close/>
                </a:path>
              </a:pathLst>
            </a:custGeom>
            <a:solidFill>
              <a:srgbClr val="003B71"/>
            </a:solidFill>
          </p:spPr>
          <p:txBody>
            <a:bodyPr wrap="square" lIns="0" tIns="0" rIns="0" bIns="0" rtlCol="0"/>
            <a:lstStyle/>
            <a:p>
              <a:endParaRPr dirty="0"/>
            </a:p>
          </p:txBody>
        </p:sp>
      </p:grpSp>
      <p:sp>
        <p:nvSpPr>
          <p:cNvPr id="5" name="object 5"/>
          <p:cNvSpPr txBox="1"/>
          <p:nvPr/>
        </p:nvSpPr>
        <p:spPr>
          <a:xfrm>
            <a:off x="327782" y="275273"/>
            <a:ext cx="2131333" cy="101951"/>
          </a:xfrm>
          <a:prstGeom prst="rect">
            <a:avLst/>
          </a:prstGeom>
        </p:spPr>
        <p:txBody>
          <a:bodyPr vert="horz" wrap="square" lIns="0" tIns="9525" rIns="0" bIns="0" rtlCol="0">
            <a:spAutoFit/>
          </a:bodyPr>
          <a:lstStyle/>
          <a:p>
            <a:pPr marL="9525">
              <a:spcBef>
                <a:spcPts val="75"/>
              </a:spcBef>
            </a:pPr>
            <a:r>
              <a:rPr sz="600" spc="19" dirty="0">
                <a:solidFill>
                  <a:srgbClr val="194F7F"/>
                </a:solidFill>
                <a:latin typeface="Arial"/>
                <a:cs typeface="Arial"/>
              </a:rPr>
              <a:t>KAISER PERMANENTE MEDICARE </a:t>
            </a:r>
            <a:r>
              <a:rPr sz="600" spc="11" dirty="0">
                <a:solidFill>
                  <a:srgbClr val="194F7F"/>
                </a:solidFill>
                <a:latin typeface="Arial"/>
                <a:cs typeface="Arial"/>
              </a:rPr>
              <a:t>HEALTH</a:t>
            </a:r>
            <a:r>
              <a:rPr sz="600" spc="75" dirty="0">
                <a:solidFill>
                  <a:srgbClr val="194F7F"/>
                </a:solidFill>
                <a:latin typeface="Arial"/>
                <a:cs typeface="Arial"/>
              </a:rPr>
              <a:t> </a:t>
            </a:r>
            <a:r>
              <a:rPr sz="600" spc="23" dirty="0">
                <a:solidFill>
                  <a:srgbClr val="194F7F"/>
                </a:solidFill>
                <a:latin typeface="Arial"/>
                <a:cs typeface="Arial"/>
              </a:rPr>
              <a:t>PLANS</a:t>
            </a:r>
            <a:endParaRPr sz="600" dirty="0">
              <a:latin typeface="Arial"/>
              <a:cs typeface="Arial"/>
            </a:endParaRPr>
          </a:p>
        </p:txBody>
      </p:sp>
      <p:sp>
        <p:nvSpPr>
          <p:cNvPr id="7" name="object 7"/>
          <p:cNvSpPr/>
          <p:nvPr/>
        </p:nvSpPr>
        <p:spPr>
          <a:xfrm>
            <a:off x="3200285" y="1"/>
            <a:ext cx="5943600" cy="6858000"/>
          </a:xfrm>
          <a:custGeom>
            <a:avLst/>
            <a:gdLst/>
            <a:ahLst/>
            <a:cxnLst/>
            <a:rect l="l" t="t" r="r" b="b"/>
            <a:pathLst>
              <a:path w="7924800" h="6858000">
                <a:moveTo>
                  <a:pt x="7924647" y="0"/>
                </a:moveTo>
                <a:lnTo>
                  <a:pt x="0" y="0"/>
                </a:lnTo>
                <a:lnTo>
                  <a:pt x="0" y="6858000"/>
                </a:lnTo>
                <a:lnTo>
                  <a:pt x="7924647" y="6858000"/>
                </a:lnTo>
                <a:lnTo>
                  <a:pt x="7924647" y="0"/>
                </a:lnTo>
                <a:close/>
              </a:path>
            </a:pathLst>
          </a:custGeom>
          <a:solidFill>
            <a:srgbClr val="DEEFFA"/>
          </a:solidFill>
        </p:spPr>
        <p:txBody>
          <a:bodyPr wrap="square" lIns="0" tIns="0" rIns="0" bIns="0" rtlCol="0"/>
          <a:lstStyle/>
          <a:p>
            <a:endParaRPr dirty="0"/>
          </a:p>
        </p:txBody>
      </p:sp>
      <p:sp>
        <p:nvSpPr>
          <p:cNvPr id="42" name="Slide Number Placeholder 41">
            <a:extLst>
              <a:ext uri="{FF2B5EF4-FFF2-40B4-BE49-F238E27FC236}">
                <a16:creationId xmlns:a16="http://schemas.microsoft.com/office/drawing/2014/main" id="{56DCE56D-B936-41B6-BE93-19E7325D63A4}"/>
              </a:ext>
            </a:extLst>
          </p:cNvPr>
          <p:cNvSpPr>
            <a:spLocks noGrp="1"/>
          </p:cNvSpPr>
          <p:nvPr>
            <p:ph type="sldNum" sz="quarter" idx="10"/>
          </p:nvPr>
        </p:nvSpPr>
        <p:spPr>
          <a:xfrm>
            <a:off x="252535" y="5795772"/>
            <a:ext cx="150494" cy="94449"/>
          </a:xfrm>
          <a:prstGeom prst="rect">
            <a:avLst/>
          </a:prstGeom>
        </p:spPr>
        <p:txBody>
          <a:bodyPr wrap="square" lIns="0" tIns="0" rIns="0" bIns="0">
            <a:spAutoFit/>
          </a:bodyPr>
          <a:lstStyle>
            <a:defPPr>
              <a:defRPr lang="en-US"/>
            </a:defPPr>
            <a:lvl1pPr marL="28575" algn="l" defTabSz="685800" rtl="0" eaLnBrk="1" latinLnBrk="0" hangingPunct="1">
              <a:lnSpc>
                <a:spcPts val="773"/>
              </a:lnSpc>
              <a:defRPr lang="en-US" sz="600" b="1" i="0" kern="1200" smtClean="0">
                <a:solidFill>
                  <a:srgbClr val="414042"/>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81D60167-4931-47E6-BA6A-407CBD079E47}" type="slidenum">
              <a:rPr lang="en-US" smtClean="0"/>
              <a:pPr/>
              <a:t>20</a:t>
            </a:fld>
            <a:endParaRPr lang="en-US" dirty="0"/>
          </a:p>
        </p:txBody>
      </p:sp>
      <p:sp>
        <p:nvSpPr>
          <p:cNvPr id="10" name="object 10"/>
          <p:cNvSpPr txBox="1">
            <a:spLocks noGrp="1"/>
          </p:cNvSpPr>
          <p:nvPr>
            <p:ph type="title" idx="4294967295"/>
          </p:nvPr>
        </p:nvSpPr>
        <p:spPr>
          <a:xfrm>
            <a:off x="403029" y="829641"/>
            <a:ext cx="2643073" cy="884858"/>
          </a:xfrm>
          <a:prstGeom prst="rect">
            <a:avLst/>
          </a:prstGeom>
        </p:spPr>
        <p:txBody>
          <a:bodyPr vert="horz" wrap="square" lIns="0" tIns="0" rIns="0" bIns="0" rtlCol="0">
            <a:spAutoFit/>
          </a:bodyPr>
          <a:lstStyle>
            <a:lvl1pPr>
              <a:defRPr sz="2600" b="0" i="0">
                <a:solidFill>
                  <a:srgbClr val="0078B3"/>
                </a:solidFill>
                <a:latin typeface="Arial"/>
                <a:ea typeface="+mj-ea"/>
                <a:cs typeface="Arial"/>
              </a:defRPr>
            </a:lvl1pPr>
          </a:lstStyle>
          <a:p>
            <a:pPr marL="9525" marR="3810">
              <a:lnSpc>
                <a:spcPts val="2250"/>
              </a:lnSpc>
              <a:spcBef>
                <a:spcPts val="225"/>
              </a:spcBef>
            </a:pPr>
            <a:r>
              <a:rPr lang="en-US" sz="2400" dirty="0"/>
              <a:t>Integrated care  centered </a:t>
            </a:r>
            <a:r>
              <a:rPr lang="en-US" sz="2400" spc="-4" dirty="0"/>
              <a:t>around</a:t>
            </a:r>
            <a:r>
              <a:rPr lang="en-US" sz="2400" spc="-101" dirty="0"/>
              <a:t> </a:t>
            </a:r>
            <a:r>
              <a:rPr lang="en-US" sz="2400" dirty="0"/>
              <a:t>you</a:t>
            </a:r>
            <a:endParaRPr sz="2400" b="1" dirty="0">
              <a:latin typeface="Arial" panose="020B0604020202020204" pitchFamily="34" charset="0"/>
              <a:ea typeface="MS PGothic" panose="020B0600070205080204" pitchFamily="34" charset="-128"/>
            </a:endParaRPr>
          </a:p>
        </p:txBody>
      </p:sp>
      <p:sp>
        <p:nvSpPr>
          <p:cNvPr id="11" name="object 11"/>
          <p:cNvSpPr txBox="1"/>
          <p:nvPr/>
        </p:nvSpPr>
        <p:spPr>
          <a:xfrm>
            <a:off x="442759" y="1860050"/>
            <a:ext cx="2169795" cy="1986698"/>
          </a:xfrm>
          <a:prstGeom prst="rect">
            <a:avLst/>
          </a:prstGeom>
        </p:spPr>
        <p:txBody>
          <a:bodyPr vert="horz" wrap="square" lIns="0" tIns="1905" rIns="0" bIns="0" rtlCol="0">
            <a:spAutoFit/>
          </a:bodyPr>
          <a:lstStyle/>
          <a:p>
            <a:pPr marL="9525" marR="3810">
              <a:lnSpc>
                <a:spcPct val="104200"/>
              </a:lnSpc>
              <a:spcBef>
                <a:spcPts val="15"/>
              </a:spcBef>
            </a:pPr>
            <a:r>
              <a:rPr sz="1200" dirty="0">
                <a:latin typeface="Arial"/>
                <a:cs typeface="Arial"/>
              </a:rPr>
              <a:t>Quality care </a:t>
            </a:r>
            <a:r>
              <a:rPr sz="1200" spc="-4" dirty="0">
                <a:latin typeface="Arial"/>
                <a:cs typeface="Arial"/>
              </a:rPr>
              <a:t>begins with our  integrated </a:t>
            </a:r>
            <a:r>
              <a:rPr sz="1200" dirty="0">
                <a:latin typeface="Arial"/>
                <a:cs typeface="Arial"/>
              </a:rPr>
              <a:t>care </a:t>
            </a:r>
            <a:r>
              <a:rPr sz="1200" spc="-4" dirty="0">
                <a:latin typeface="Arial"/>
                <a:cs typeface="Arial"/>
              </a:rPr>
              <a:t>delivery</a:t>
            </a:r>
            <a:r>
              <a:rPr sz="1200" spc="-68" dirty="0">
                <a:latin typeface="Arial"/>
                <a:cs typeface="Arial"/>
              </a:rPr>
              <a:t> </a:t>
            </a:r>
            <a:r>
              <a:rPr sz="1200" dirty="0">
                <a:latin typeface="Arial"/>
                <a:cs typeface="Arial"/>
              </a:rPr>
              <a:t>system,  </a:t>
            </a:r>
            <a:r>
              <a:rPr sz="1200" spc="-4" dirty="0">
                <a:latin typeface="Arial"/>
                <a:cs typeface="Arial"/>
              </a:rPr>
              <a:t>which </a:t>
            </a:r>
            <a:r>
              <a:rPr sz="1200" spc="-8" dirty="0">
                <a:latin typeface="Arial"/>
                <a:cs typeface="Arial"/>
              </a:rPr>
              <a:t>offers </a:t>
            </a:r>
            <a:r>
              <a:rPr sz="1200" dirty="0">
                <a:latin typeface="Arial"/>
                <a:cs typeface="Arial"/>
              </a:rPr>
              <a:t>you:</a:t>
            </a:r>
          </a:p>
          <a:p>
            <a:pPr marL="104775" marR="160496" indent="-95726">
              <a:lnSpc>
                <a:spcPct val="104200"/>
              </a:lnSpc>
              <a:spcBef>
                <a:spcPts val="671"/>
              </a:spcBef>
              <a:buChar char="•"/>
              <a:tabLst>
                <a:tab pos="105251" algn="l"/>
              </a:tabLst>
            </a:pPr>
            <a:r>
              <a:rPr sz="1200" spc="-4" dirty="0">
                <a:latin typeface="Arial"/>
                <a:cs typeface="Arial"/>
              </a:rPr>
              <a:t>Care and </a:t>
            </a:r>
            <a:r>
              <a:rPr sz="1200" dirty="0">
                <a:latin typeface="Arial"/>
                <a:cs typeface="Arial"/>
              </a:rPr>
              <a:t>coverage</a:t>
            </a:r>
            <a:r>
              <a:rPr sz="1200" spc="-68" dirty="0">
                <a:latin typeface="Arial"/>
                <a:cs typeface="Arial"/>
              </a:rPr>
              <a:t> </a:t>
            </a:r>
            <a:r>
              <a:rPr sz="1200" dirty="0">
                <a:latin typeface="Arial"/>
                <a:cs typeface="Arial"/>
              </a:rPr>
              <a:t>together  </a:t>
            </a:r>
            <a:r>
              <a:rPr sz="1200" spc="-4" dirty="0">
                <a:latin typeface="Arial"/>
                <a:cs typeface="Arial"/>
              </a:rPr>
              <a:t>in one</a:t>
            </a:r>
            <a:r>
              <a:rPr sz="1200" spc="-11" dirty="0">
                <a:latin typeface="Arial"/>
                <a:cs typeface="Arial"/>
              </a:rPr>
              <a:t> </a:t>
            </a:r>
            <a:r>
              <a:rPr sz="1200" spc="-4" dirty="0">
                <a:latin typeface="Arial"/>
                <a:cs typeface="Arial"/>
              </a:rPr>
              <a:t>package</a:t>
            </a:r>
            <a:endParaRPr sz="1200" dirty="0">
              <a:latin typeface="Arial"/>
              <a:cs typeface="Arial"/>
            </a:endParaRPr>
          </a:p>
          <a:p>
            <a:pPr marL="96679" marR="346710" indent="-87629">
              <a:lnSpc>
                <a:spcPct val="104200"/>
              </a:lnSpc>
              <a:spcBef>
                <a:spcPts val="675"/>
              </a:spcBef>
              <a:buChar char="•"/>
              <a:tabLst>
                <a:tab pos="97154" algn="l"/>
              </a:tabLst>
            </a:pPr>
            <a:r>
              <a:rPr sz="1200" dirty="0">
                <a:latin typeface="Arial"/>
                <a:cs typeface="Arial"/>
              </a:rPr>
              <a:t>A coordinated,</a:t>
            </a:r>
            <a:r>
              <a:rPr sz="1200" spc="-143" dirty="0">
                <a:latin typeface="Arial"/>
                <a:cs typeface="Arial"/>
              </a:rPr>
              <a:t> </a:t>
            </a:r>
            <a:r>
              <a:rPr sz="1200" dirty="0">
                <a:latin typeface="Arial"/>
                <a:cs typeface="Arial"/>
              </a:rPr>
              <a:t>connected  care</a:t>
            </a:r>
            <a:r>
              <a:rPr sz="1200" spc="-4" dirty="0">
                <a:latin typeface="Arial"/>
                <a:cs typeface="Arial"/>
              </a:rPr>
              <a:t> </a:t>
            </a:r>
            <a:r>
              <a:rPr sz="1200" dirty="0">
                <a:latin typeface="Arial"/>
                <a:cs typeface="Arial"/>
              </a:rPr>
              <a:t>team</a:t>
            </a:r>
          </a:p>
          <a:p>
            <a:pPr marL="104775" marR="305276" indent="-95726">
              <a:lnSpc>
                <a:spcPct val="104200"/>
              </a:lnSpc>
              <a:spcBef>
                <a:spcPts val="675"/>
              </a:spcBef>
              <a:buChar char="•"/>
              <a:tabLst>
                <a:tab pos="105251" algn="l"/>
              </a:tabLst>
            </a:pPr>
            <a:r>
              <a:rPr sz="1200" dirty="0">
                <a:latin typeface="Arial"/>
                <a:cs typeface="Arial"/>
              </a:rPr>
              <a:t>Many convenient</a:t>
            </a:r>
            <a:r>
              <a:rPr sz="1200" spc="-75" dirty="0">
                <a:latin typeface="Arial"/>
                <a:cs typeface="Arial"/>
              </a:rPr>
              <a:t> </a:t>
            </a:r>
            <a:r>
              <a:rPr sz="1200" dirty="0">
                <a:latin typeface="Arial"/>
                <a:cs typeface="Arial"/>
              </a:rPr>
              <a:t>services  </a:t>
            </a:r>
            <a:r>
              <a:rPr sz="1200" spc="-4" dirty="0">
                <a:latin typeface="Arial"/>
                <a:cs typeface="Arial"/>
              </a:rPr>
              <a:t>under one</a:t>
            </a:r>
            <a:r>
              <a:rPr sz="1200" spc="-11" dirty="0">
                <a:latin typeface="Arial"/>
                <a:cs typeface="Arial"/>
              </a:rPr>
              <a:t> </a:t>
            </a:r>
            <a:r>
              <a:rPr sz="1200" dirty="0">
                <a:latin typeface="Arial"/>
                <a:cs typeface="Arial"/>
              </a:rPr>
              <a:t>roof</a:t>
            </a:r>
          </a:p>
        </p:txBody>
      </p:sp>
      <p:pic>
        <p:nvPicPr>
          <p:cNvPr id="43" name="Graphic 42">
            <a:extLst>
              <a:ext uri="{FF2B5EF4-FFF2-40B4-BE49-F238E27FC236}">
                <a16:creationId xmlns:a16="http://schemas.microsoft.com/office/drawing/2014/main" id="{B24FF010-0EC1-4086-8889-072668F8FD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0315" y="6464689"/>
            <a:ext cx="1728216" cy="192024"/>
          </a:xfrm>
          <a:prstGeom prst="rect">
            <a:avLst/>
          </a:prstGeom>
        </p:spPr>
      </p:pic>
      <p:sp>
        <p:nvSpPr>
          <p:cNvPr id="45" name="object 8">
            <a:extLst>
              <a:ext uri="{FF2B5EF4-FFF2-40B4-BE49-F238E27FC236}">
                <a16:creationId xmlns:a16="http://schemas.microsoft.com/office/drawing/2014/main" id="{412C696A-FF04-47C0-BD18-1707955F54A3}"/>
              </a:ext>
            </a:extLst>
          </p:cNvPr>
          <p:cNvSpPr/>
          <p:nvPr/>
        </p:nvSpPr>
        <p:spPr>
          <a:xfrm>
            <a:off x="4502916" y="1860050"/>
            <a:ext cx="3146108" cy="3146108"/>
          </a:xfrm>
          <a:custGeom>
            <a:avLst/>
            <a:gdLst/>
            <a:ahLst/>
            <a:cxnLst/>
            <a:rect l="l" t="t" r="r" b="b"/>
            <a:pathLst>
              <a:path w="4194809" h="4194810">
                <a:moveTo>
                  <a:pt x="2097316" y="0"/>
                </a:moveTo>
                <a:lnTo>
                  <a:pt x="2049181" y="541"/>
                </a:lnTo>
                <a:lnTo>
                  <a:pt x="2001312" y="2158"/>
                </a:lnTo>
                <a:lnTo>
                  <a:pt x="1953720" y="4838"/>
                </a:lnTo>
                <a:lnTo>
                  <a:pt x="1906417" y="8571"/>
                </a:lnTo>
                <a:lnTo>
                  <a:pt x="1859414" y="13344"/>
                </a:lnTo>
                <a:lnTo>
                  <a:pt x="1812722" y="19146"/>
                </a:lnTo>
                <a:lnTo>
                  <a:pt x="1766354" y="25965"/>
                </a:lnTo>
                <a:lnTo>
                  <a:pt x="1720320" y="33790"/>
                </a:lnTo>
                <a:lnTo>
                  <a:pt x="1674633" y="42609"/>
                </a:lnTo>
                <a:lnTo>
                  <a:pt x="1629304" y="52412"/>
                </a:lnTo>
                <a:lnTo>
                  <a:pt x="1584344" y="63185"/>
                </a:lnTo>
                <a:lnTo>
                  <a:pt x="1539766" y="74918"/>
                </a:lnTo>
                <a:lnTo>
                  <a:pt x="1495580" y="87598"/>
                </a:lnTo>
                <a:lnTo>
                  <a:pt x="1451798" y="101215"/>
                </a:lnTo>
                <a:lnTo>
                  <a:pt x="1408432" y="115757"/>
                </a:lnTo>
                <a:lnTo>
                  <a:pt x="1365494" y="131213"/>
                </a:lnTo>
                <a:lnTo>
                  <a:pt x="1322994" y="147570"/>
                </a:lnTo>
                <a:lnTo>
                  <a:pt x="1280945" y="164817"/>
                </a:lnTo>
                <a:lnTo>
                  <a:pt x="1239358" y="182942"/>
                </a:lnTo>
                <a:lnTo>
                  <a:pt x="1198245" y="201935"/>
                </a:lnTo>
                <a:lnTo>
                  <a:pt x="1157617" y="221783"/>
                </a:lnTo>
                <a:lnTo>
                  <a:pt x="1117486" y="242475"/>
                </a:lnTo>
                <a:lnTo>
                  <a:pt x="1077863" y="263999"/>
                </a:lnTo>
                <a:lnTo>
                  <a:pt x="1038760" y="286344"/>
                </a:lnTo>
                <a:lnTo>
                  <a:pt x="1000188" y="309498"/>
                </a:lnTo>
                <a:lnTo>
                  <a:pt x="962160" y="333450"/>
                </a:lnTo>
                <a:lnTo>
                  <a:pt x="924686" y="358187"/>
                </a:lnTo>
                <a:lnTo>
                  <a:pt x="887778" y="383699"/>
                </a:lnTo>
                <a:lnTo>
                  <a:pt x="851449" y="409974"/>
                </a:lnTo>
                <a:lnTo>
                  <a:pt x="815708" y="437001"/>
                </a:lnTo>
                <a:lnTo>
                  <a:pt x="780568" y="464767"/>
                </a:lnTo>
                <a:lnTo>
                  <a:pt x="746041" y="493261"/>
                </a:lnTo>
                <a:lnTo>
                  <a:pt x="712138" y="522471"/>
                </a:lnTo>
                <a:lnTo>
                  <a:pt x="678871" y="552387"/>
                </a:lnTo>
                <a:lnTo>
                  <a:pt x="646250" y="582996"/>
                </a:lnTo>
                <a:lnTo>
                  <a:pt x="614289" y="614287"/>
                </a:lnTo>
                <a:lnTo>
                  <a:pt x="582998" y="646249"/>
                </a:lnTo>
                <a:lnTo>
                  <a:pt x="552388" y="678869"/>
                </a:lnTo>
                <a:lnTo>
                  <a:pt x="522473" y="712136"/>
                </a:lnTo>
                <a:lnTo>
                  <a:pt x="493262" y="746039"/>
                </a:lnTo>
                <a:lnTo>
                  <a:pt x="464768" y="780566"/>
                </a:lnTo>
                <a:lnTo>
                  <a:pt x="437002" y="815706"/>
                </a:lnTo>
                <a:lnTo>
                  <a:pt x="409975" y="851446"/>
                </a:lnTo>
                <a:lnTo>
                  <a:pt x="383700" y="887775"/>
                </a:lnTo>
                <a:lnTo>
                  <a:pt x="358188" y="924683"/>
                </a:lnTo>
                <a:lnTo>
                  <a:pt x="333450" y="962157"/>
                </a:lnTo>
                <a:lnTo>
                  <a:pt x="309499" y="1000185"/>
                </a:lnTo>
                <a:lnTo>
                  <a:pt x="286345" y="1038756"/>
                </a:lnTo>
                <a:lnTo>
                  <a:pt x="264000" y="1077859"/>
                </a:lnTo>
                <a:lnTo>
                  <a:pt x="242475" y="1117481"/>
                </a:lnTo>
                <a:lnTo>
                  <a:pt x="221783" y="1157612"/>
                </a:lnTo>
                <a:lnTo>
                  <a:pt x="201935" y="1198240"/>
                </a:lnTo>
                <a:lnTo>
                  <a:pt x="182943" y="1239353"/>
                </a:lnTo>
                <a:lnTo>
                  <a:pt x="164817" y="1280940"/>
                </a:lnTo>
                <a:lnTo>
                  <a:pt x="147570" y="1322989"/>
                </a:lnTo>
                <a:lnTo>
                  <a:pt x="131213" y="1365488"/>
                </a:lnTo>
                <a:lnTo>
                  <a:pt x="115758" y="1408426"/>
                </a:lnTo>
                <a:lnTo>
                  <a:pt x="101216" y="1451792"/>
                </a:lnTo>
                <a:lnTo>
                  <a:pt x="87598" y="1495573"/>
                </a:lnTo>
                <a:lnTo>
                  <a:pt x="74918" y="1539758"/>
                </a:lnTo>
                <a:lnTo>
                  <a:pt x="63185" y="1584337"/>
                </a:lnTo>
                <a:lnTo>
                  <a:pt x="52412" y="1629296"/>
                </a:lnTo>
                <a:lnTo>
                  <a:pt x="42609" y="1674625"/>
                </a:lnTo>
                <a:lnTo>
                  <a:pt x="33790" y="1720311"/>
                </a:lnTo>
                <a:lnTo>
                  <a:pt x="25965" y="1766344"/>
                </a:lnTo>
                <a:lnTo>
                  <a:pt x="19146" y="1812712"/>
                </a:lnTo>
                <a:lnTo>
                  <a:pt x="13344" y="1859403"/>
                </a:lnTo>
                <a:lnTo>
                  <a:pt x="8571" y="1906406"/>
                </a:lnTo>
                <a:lnTo>
                  <a:pt x="4838" y="1953709"/>
                </a:lnTo>
                <a:lnTo>
                  <a:pt x="2158" y="2001301"/>
                </a:lnTo>
                <a:lnTo>
                  <a:pt x="541" y="2049169"/>
                </a:lnTo>
                <a:lnTo>
                  <a:pt x="0" y="2097303"/>
                </a:lnTo>
                <a:lnTo>
                  <a:pt x="541" y="2145436"/>
                </a:lnTo>
                <a:lnTo>
                  <a:pt x="2158" y="2193304"/>
                </a:lnTo>
                <a:lnTo>
                  <a:pt x="4838" y="2240895"/>
                </a:lnTo>
                <a:lnTo>
                  <a:pt x="8571" y="2288197"/>
                </a:lnTo>
                <a:lnTo>
                  <a:pt x="13344" y="2335200"/>
                </a:lnTo>
                <a:lnTo>
                  <a:pt x="19146" y="2381891"/>
                </a:lnTo>
                <a:lnTo>
                  <a:pt x="25965" y="2428258"/>
                </a:lnTo>
                <a:lnTo>
                  <a:pt x="33790" y="2474291"/>
                </a:lnTo>
                <a:lnTo>
                  <a:pt x="42609" y="2519977"/>
                </a:lnTo>
                <a:lnTo>
                  <a:pt x="52412" y="2565305"/>
                </a:lnTo>
                <a:lnTo>
                  <a:pt x="63185" y="2610264"/>
                </a:lnTo>
                <a:lnTo>
                  <a:pt x="74918" y="2654842"/>
                </a:lnTo>
                <a:lnTo>
                  <a:pt x="87598" y="2699027"/>
                </a:lnTo>
                <a:lnTo>
                  <a:pt x="101216" y="2742808"/>
                </a:lnTo>
                <a:lnTo>
                  <a:pt x="115758" y="2786173"/>
                </a:lnTo>
                <a:lnTo>
                  <a:pt x="131213" y="2829111"/>
                </a:lnTo>
                <a:lnTo>
                  <a:pt x="147570" y="2871610"/>
                </a:lnTo>
                <a:lnTo>
                  <a:pt x="164817" y="2913659"/>
                </a:lnTo>
                <a:lnTo>
                  <a:pt x="182943" y="2955245"/>
                </a:lnTo>
                <a:lnTo>
                  <a:pt x="201935" y="2996358"/>
                </a:lnTo>
                <a:lnTo>
                  <a:pt x="221783" y="3036985"/>
                </a:lnTo>
                <a:lnTo>
                  <a:pt x="242475" y="3077116"/>
                </a:lnTo>
                <a:lnTo>
                  <a:pt x="264000" y="3116738"/>
                </a:lnTo>
                <a:lnTo>
                  <a:pt x="286345" y="3155841"/>
                </a:lnTo>
                <a:lnTo>
                  <a:pt x="309499" y="3194412"/>
                </a:lnTo>
                <a:lnTo>
                  <a:pt x="333450" y="3232440"/>
                </a:lnTo>
                <a:lnTo>
                  <a:pt x="358188" y="3269913"/>
                </a:lnTo>
                <a:lnTo>
                  <a:pt x="383700" y="3306821"/>
                </a:lnTo>
                <a:lnTo>
                  <a:pt x="409975" y="3343150"/>
                </a:lnTo>
                <a:lnTo>
                  <a:pt x="437002" y="3378890"/>
                </a:lnTo>
                <a:lnTo>
                  <a:pt x="464768" y="3414029"/>
                </a:lnTo>
                <a:lnTo>
                  <a:pt x="493262" y="3448556"/>
                </a:lnTo>
                <a:lnTo>
                  <a:pt x="522473" y="3482459"/>
                </a:lnTo>
                <a:lnTo>
                  <a:pt x="552388" y="3515726"/>
                </a:lnTo>
                <a:lnTo>
                  <a:pt x="582998" y="3548346"/>
                </a:lnTo>
                <a:lnTo>
                  <a:pt x="614289" y="3580307"/>
                </a:lnTo>
                <a:lnTo>
                  <a:pt x="646250" y="3611598"/>
                </a:lnTo>
                <a:lnTo>
                  <a:pt x="678871" y="3642207"/>
                </a:lnTo>
                <a:lnTo>
                  <a:pt x="712138" y="3672123"/>
                </a:lnTo>
                <a:lnTo>
                  <a:pt x="746041" y="3701334"/>
                </a:lnTo>
                <a:lnTo>
                  <a:pt x="780568" y="3729828"/>
                </a:lnTo>
                <a:lnTo>
                  <a:pt x="815708" y="3757593"/>
                </a:lnTo>
                <a:lnTo>
                  <a:pt x="851449" y="3784620"/>
                </a:lnTo>
                <a:lnTo>
                  <a:pt x="887778" y="3810894"/>
                </a:lnTo>
                <a:lnTo>
                  <a:pt x="924686" y="3836406"/>
                </a:lnTo>
                <a:lnTo>
                  <a:pt x="962160" y="3861144"/>
                </a:lnTo>
                <a:lnTo>
                  <a:pt x="1000188" y="3885096"/>
                </a:lnTo>
                <a:lnTo>
                  <a:pt x="1038760" y="3908250"/>
                </a:lnTo>
                <a:lnTo>
                  <a:pt x="1077863" y="3930594"/>
                </a:lnTo>
                <a:lnTo>
                  <a:pt x="1117486" y="3952119"/>
                </a:lnTo>
                <a:lnTo>
                  <a:pt x="1157617" y="3972810"/>
                </a:lnTo>
                <a:lnTo>
                  <a:pt x="1198245" y="3992658"/>
                </a:lnTo>
                <a:lnTo>
                  <a:pt x="1239358" y="4011651"/>
                </a:lnTo>
                <a:lnTo>
                  <a:pt x="1280945" y="4029777"/>
                </a:lnTo>
                <a:lnTo>
                  <a:pt x="1322994" y="4047024"/>
                </a:lnTo>
                <a:lnTo>
                  <a:pt x="1365494" y="4063381"/>
                </a:lnTo>
                <a:lnTo>
                  <a:pt x="1408432" y="4078836"/>
                </a:lnTo>
                <a:lnTo>
                  <a:pt x="1451798" y="4093378"/>
                </a:lnTo>
                <a:lnTo>
                  <a:pt x="1495580" y="4106995"/>
                </a:lnTo>
                <a:lnTo>
                  <a:pt x="1539766" y="4119676"/>
                </a:lnTo>
                <a:lnTo>
                  <a:pt x="1584344" y="4131408"/>
                </a:lnTo>
                <a:lnTo>
                  <a:pt x="1629304" y="4142182"/>
                </a:lnTo>
                <a:lnTo>
                  <a:pt x="1674633" y="4151984"/>
                </a:lnTo>
                <a:lnTo>
                  <a:pt x="1720320" y="4160803"/>
                </a:lnTo>
                <a:lnTo>
                  <a:pt x="1766354" y="4168628"/>
                </a:lnTo>
                <a:lnTo>
                  <a:pt x="1812722" y="4175448"/>
                </a:lnTo>
                <a:lnTo>
                  <a:pt x="1859414" y="4181250"/>
                </a:lnTo>
                <a:lnTo>
                  <a:pt x="1906417" y="4186023"/>
                </a:lnTo>
                <a:lnTo>
                  <a:pt x="1953720" y="4189755"/>
                </a:lnTo>
                <a:lnTo>
                  <a:pt x="2001312" y="4192435"/>
                </a:lnTo>
                <a:lnTo>
                  <a:pt x="2049181" y="4194052"/>
                </a:lnTo>
                <a:lnTo>
                  <a:pt x="2097316" y="4194594"/>
                </a:lnTo>
                <a:lnTo>
                  <a:pt x="2145450" y="4194052"/>
                </a:lnTo>
                <a:lnTo>
                  <a:pt x="2193319" y="4192435"/>
                </a:lnTo>
                <a:lnTo>
                  <a:pt x="2240911" y="4189755"/>
                </a:lnTo>
                <a:lnTo>
                  <a:pt x="2288214" y="4186023"/>
                </a:lnTo>
                <a:lnTo>
                  <a:pt x="2335217" y="4181250"/>
                </a:lnTo>
                <a:lnTo>
                  <a:pt x="2381909" y="4175448"/>
                </a:lnTo>
                <a:lnTo>
                  <a:pt x="2428277" y="4168628"/>
                </a:lnTo>
                <a:lnTo>
                  <a:pt x="2474311" y="4160803"/>
                </a:lnTo>
                <a:lnTo>
                  <a:pt x="2519998" y="4151984"/>
                </a:lnTo>
                <a:lnTo>
                  <a:pt x="2565327" y="4142182"/>
                </a:lnTo>
                <a:lnTo>
                  <a:pt x="2610287" y="4131408"/>
                </a:lnTo>
                <a:lnTo>
                  <a:pt x="2654865" y="4119676"/>
                </a:lnTo>
                <a:lnTo>
                  <a:pt x="2699051" y="4106995"/>
                </a:lnTo>
                <a:lnTo>
                  <a:pt x="2742833" y="4093378"/>
                </a:lnTo>
                <a:lnTo>
                  <a:pt x="2786199" y="4078836"/>
                </a:lnTo>
                <a:lnTo>
                  <a:pt x="2829137" y="4063381"/>
                </a:lnTo>
                <a:lnTo>
                  <a:pt x="2871637" y="4047024"/>
                </a:lnTo>
                <a:lnTo>
                  <a:pt x="2913686" y="4029777"/>
                </a:lnTo>
                <a:lnTo>
                  <a:pt x="2955273" y="4011651"/>
                </a:lnTo>
                <a:lnTo>
                  <a:pt x="2996386" y="3992658"/>
                </a:lnTo>
                <a:lnTo>
                  <a:pt x="3037014" y="3972810"/>
                </a:lnTo>
                <a:lnTo>
                  <a:pt x="3077145" y="3952119"/>
                </a:lnTo>
                <a:lnTo>
                  <a:pt x="3116768" y="3930594"/>
                </a:lnTo>
                <a:lnTo>
                  <a:pt x="3155871" y="3908250"/>
                </a:lnTo>
                <a:lnTo>
                  <a:pt x="3194443" y="3885096"/>
                </a:lnTo>
                <a:lnTo>
                  <a:pt x="3232471" y="3861144"/>
                </a:lnTo>
                <a:lnTo>
                  <a:pt x="3269945" y="3836406"/>
                </a:lnTo>
                <a:lnTo>
                  <a:pt x="3306853" y="3810894"/>
                </a:lnTo>
                <a:lnTo>
                  <a:pt x="3343183" y="3784620"/>
                </a:lnTo>
                <a:lnTo>
                  <a:pt x="3378923" y="3757593"/>
                </a:lnTo>
                <a:lnTo>
                  <a:pt x="3414063" y="3729828"/>
                </a:lnTo>
                <a:lnTo>
                  <a:pt x="3448590" y="3701334"/>
                </a:lnTo>
                <a:lnTo>
                  <a:pt x="3482493" y="3672123"/>
                </a:lnTo>
                <a:lnTo>
                  <a:pt x="3515760" y="3642207"/>
                </a:lnTo>
                <a:lnTo>
                  <a:pt x="3548381" y="3611598"/>
                </a:lnTo>
                <a:lnTo>
                  <a:pt x="3580342" y="3580307"/>
                </a:lnTo>
                <a:lnTo>
                  <a:pt x="3611633" y="3548346"/>
                </a:lnTo>
                <a:lnTo>
                  <a:pt x="3642243" y="3515726"/>
                </a:lnTo>
                <a:lnTo>
                  <a:pt x="3672159" y="3482459"/>
                </a:lnTo>
                <a:lnTo>
                  <a:pt x="3701369" y="3448556"/>
                </a:lnTo>
                <a:lnTo>
                  <a:pt x="3729864" y="3414029"/>
                </a:lnTo>
                <a:lnTo>
                  <a:pt x="3757630" y="3378890"/>
                </a:lnTo>
                <a:lnTo>
                  <a:pt x="3784656" y="3343150"/>
                </a:lnTo>
                <a:lnTo>
                  <a:pt x="3810931" y="3306821"/>
                </a:lnTo>
                <a:lnTo>
                  <a:pt x="3836443" y="3269913"/>
                </a:lnTo>
                <a:lnTo>
                  <a:pt x="3861181" y="3232440"/>
                </a:lnTo>
                <a:lnTo>
                  <a:pt x="3885133" y="3194412"/>
                </a:lnTo>
                <a:lnTo>
                  <a:pt x="3908287" y="3155841"/>
                </a:lnTo>
                <a:lnTo>
                  <a:pt x="3930632" y="3116738"/>
                </a:lnTo>
                <a:lnTo>
                  <a:pt x="3952156" y="3077116"/>
                </a:lnTo>
                <a:lnTo>
                  <a:pt x="3972848" y="3036985"/>
                </a:lnTo>
                <a:lnTo>
                  <a:pt x="3992696" y="2996358"/>
                </a:lnTo>
                <a:lnTo>
                  <a:pt x="4011689" y="2955245"/>
                </a:lnTo>
                <a:lnTo>
                  <a:pt x="4029814" y="2913659"/>
                </a:lnTo>
                <a:lnTo>
                  <a:pt x="4047061" y="2871610"/>
                </a:lnTo>
                <a:lnTo>
                  <a:pt x="4063418" y="2829111"/>
                </a:lnTo>
                <a:lnTo>
                  <a:pt x="4078874" y="2786173"/>
                </a:lnTo>
                <a:lnTo>
                  <a:pt x="4093416" y="2742808"/>
                </a:lnTo>
                <a:lnTo>
                  <a:pt x="4107033" y="2699027"/>
                </a:lnTo>
                <a:lnTo>
                  <a:pt x="4119714" y="2654842"/>
                </a:lnTo>
                <a:lnTo>
                  <a:pt x="4131446" y="2610264"/>
                </a:lnTo>
                <a:lnTo>
                  <a:pt x="4142220" y="2565305"/>
                </a:lnTo>
                <a:lnTo>
                  <a:pt x="4152022" y="2519977"/>
                </a:lnTo>
                <a:lnTo>
                  <a:pt x="4160841" y="2474291"/>
                </a:lnTo>
                <a:lnTo>
                  <a:pt x="4168666" y="2428258"/>
                </a:lnTo>
                <a:lnTo>
                  <a:pt x="4175486" y="2381891"/>
                </a:lnTo>
                <a:lnTo>
                  <a:pt x="4181288" y="2335200"/>
                </a:lnTo>
                <a:lnTo>
                  <a:pt x="4186061" y="2288197"/>
                </a:lnTo>
                <a:lnTo>
                  <a:pt x="4189793" y="2240895"/>
                </a:lnTo>
                <a:lnTo>
                  <a:pt x="4192474" y="2193304"/>
                </a:lnTo>
                <a:lnTo>
                  <a:pt x="4194090" y="2145436"/>
                </a:lnTo>
                <a:lnTo>
                  <a:pt x="4194632" y="2097303"/>
                </a:lnTo>
                <a:lnTo>
                  <a:pt x="4194090" y="2049169"/>
                </a:lnTo>
                <a:lnTo>
                  <a:pt x="4192474" y="2001301"/>
                </a:lnTo>
                <a:lnTo>
                  <a:pt x="4189793" y="1953709"/>
                </a:lnTo>
                <a:lnTo>
                  <a:pt x="4186061" y="1906406"/>
                </a:lnTo>
                <a:lnTo>
                  <a:pt x="4181288" y="1859403"/>
                </a:lnTo>
                <a:lnTo>
                  <a:pt x="4175486" y="1812712"/>
                </a:lnTo>
                <a:lnTo>
                  <a:pt x="4168666" y="1766344"/>
                </a:lnTo>
                <a:lnTo>
                  <a:pt x="4160841" y="1720311"/>
                </a:lnTo>
                <a:lnTo>
                  <a:pt x="4152022" y="1674625"/>
                </a:lnTo>
                <a:lnTo>
                  <a:pt x="4142220" y="1629296"/>
                </a:lnTo>
                <a:lnTo>
                  <a:pt x="4131446" y="1584337"/>
                </a:lnTo>
                <a:lnTo>
                  <a:pt x="4119714" y="1539758"/>
                </a:lnTo>
                <a:lnTo>
                  <a:pt x="4107033" y="1495573"/>
                </a:lnTo>
                <a:lnTo>
                  <a:pt x="4093416" y="1451792"/>
                </a:lnTo>
                <a:lnTo>
                  <a:pt x="4078874" y="1408426"/>
                </a:lnTo>
                <a:lnTo>
                  <a:pt x="4063418" y="1365488"/>
                </a:lnTo>
                <a:lnTo>
                  <a:pt x="4047061" y="1322989"/>
                </a:lnTo>
                <a:lnTo>
                  <a:pt x="4029814" y="1280940"/>
                </a:lnTo>
                <a:lnTo>
                  <a:pt x="4011689" y="1239353"/>
                </a:lnTo>
                <a:lnTo>
                  <a:pt x="3992696" y="1198240"/>
                </a:lnTo>
                <a:lnTo>
                  <a:pt x="3972848" y="1157612"/>
                </a:lnTo>
                <a:lnTo>
                  <a:pt x="3952156" y="1117481"/>
                </a:lnTo>
                <a:lnTo>
                  <a:pt x="3930632" y="1077859"/>
                </a:lnTo>
                <a:lnTo>
                  <a:pt x="3908287" y="1038756"/>
                </a:lnTo>
                <a:lnTo>
                  <a:pt x="3885133" y="1000185"/>
                </a:lnTo>
                <a:lnTo>
                  <a:pt x="3861181" y="962157"/>
                </a:lnTo>
                <a:lnTo>
                  <a:pt x="3836443" y="924683"/>
                </a:lnTo>
                <a:lnTo>
                  <a:pt x="3810931" y="887775"/>
                </a:lnTo>
                <a:lnTo>
                  <a:pt x="3784656" y="851446"/>
                </a:lnTo>
                <a:lnTo>
                  <a:pt x="3757630" y="815706"/>
                </a:lnTo>
                <a:lnTo>
                  <a:pt x="3729864" y="780566"/>
                </a:lnTo>
                <a:lnTo>
                  <a:pt x="3701369" y="746039"/>
                </a:lnTo>
                <a:lnTo>
                  <a:pt x="3672159" y="712136"/>
                </a:lnTo>
                <a:lnTo>
                  <a:pt x="3642243" y="678869"/>
                </a:lnTo>
                <a:lnTo>
                  <a:pt x="3611633" y="646249"/>
                </a:lnTo>
                <a:lnTo>
                  <a:pt x="3580342" y="614287"/>
                </a:lnTo>
                <a:lnTo>
                  <a:pt x="3548381" y="582996"/>
                </a:lnTo>
                <a:lnTo>
                  <a:pt x="3515760" y="552387"/>
                </a:lnTo>
                <a:lnTo>
                  <a:pt x="3482493" y="522471"/>
                </a:lnTo>
                <a:lnTo>
                  <a:pt x="3448590" y="493261"/>
                </a:lnTo>
                <a:lnTo>
                  <a:pt x="3414063" y="464767"/>
                </a:lnTo>
                <a:lnTo>
                  <a:pt x="3378923" y="437001"/>
                </a:lnTo>
                <a:lnTo>
                  <a:pt x="3343183" y="409974"/>
                </a:lnTo>
                <a:lnTo>
                  <a:pt x="3306853" y="383699"/>
                </a:lnTo>
                <a:lnTo>
                  <a:pt x="3269945" y="358187"/>
                </a:lnTo>
                <a:lnTo>
                  <a:pt x="3232471" y="333450"/>
                </a:lnTo>
                <a:lnTo>
                  <a:pt x="3194443" y="309498"/>
                </a:lnTo>
                <a:lnTo>
                  <a:pt x="3155871" y="286344"/>
                </a:lnTo>
                <a:lnTo>
                  <a:pt x="3116768" y="263999"/>
                </a:lnTo>
                <a:lnTo>
                  <a:pt x="3077145" y="242475"/>
                </a:lnTo>
                <a:lnTo>
                  <a:pt x="3037014" y="221783"/>
                </a:lnTo>
                <a:lnTo>
                  <a:pt x="2996386" y="201935"/>
                </a:lnTo>
                <a:lnTo>
                  <a:pt x="2955273" y="182942"/>
                </a:lnTo>
                <a:lnTo>
                  <a:pt x="2913686" y="164817"/>
                </a:lnTo>
                <a:lnTo>
                  <a:pt x="2871637" y="147570"/>
                </a:lnTo>
                <a:lnTo>
                  <a:pt x="2829137" y="131213"/>
                </a:lnTo>
                <a:lnTo>
                  <a:pt x="2786199" y="115757"/>
                </a:lnTo>
                <a:lnTo>
                  <a:pt x="2742833" y="101215"/>
                </a:lnTo>
                <a:lnTo>
                  <a:pt x="2699051" y="87598"/>
                </a:lnTo>
                <a:lnTo>
                  <a:pt x="2654865" y="74918"/>
                </a:lnTo>
                <a:lnTo>
                  <a:pt x="2610287" y="63185"/>
                </a:lnTo>
                <a:lnTo>
                  <a:pt x="2565327" y="52412"/>
                </a:lnTo>
                <a:lnTo>
                  <a:pt x="2519998" y="42609"/>
                </a:lnTo>
                <a:lnTo>
                  <a:pt x="2474311" y="33790"/>
                </a:lnTo>
                <a:lnTo>
                  <a:pt x="2428277" y="25965"/>
                </a:lnTo>
                <a:lnTo>
                  <a:pt x="2381909" y="19146"/>
                </a:lnTo>
                <a:lnTo>
                  <a:pt x="2335217" y="13344"/>
                </a:lnTo>
                <a:lnTo>
                  <a:pt x="2288214" y="8571"/>
                </a:lnTo>
                <a:lnTo>
                  <a:pt x="2240911" y="4838"/>
                </a:lnTo>
                <a:lnTo>
                  <a:pt x="2193319" y="2158"/>
                </a:lnTo>
                <a:lnTo>
                  <a:pt x="2145450" y="541"/>
                </a:lnTo>
                <a:lnTo>
                  <a:pt x="2097316" y="0"/>
                </a:lnTo>
                <a:close/>
              </a:path>
            </a:pathLst>
          </a:custGeom>
          <a:solidFill>
            <a:srgbClr val="BEDFF6"/>
          </a:solidFill>
        </p:spPr>
        <p:txBody>
          <a:bodyPr wrap="square" lIns="0" tIns="0" rIns="0" bIns="0" rtlCol="0"/>
          <a:lstStyle/>
          <a:p>
            <a:endParaRPr dirty="0"/>
          </a:p>
        </p:txBody>
      </p:sp>
      <p:sp>
        <p:nvSpPr>
          <p:cNvPr id="46" name="object 9">
            <a:extLst>
              <a:ext uri="{FF2B5EF4-FFF2-40B4-BE49-F238E27FC236}">
                <a16:creationId xmlns:a16="http://schemas.microsoft.com/office/drawing/2014/main" id="{AB4CA06E-5C72-445F-96A4-9F30CC4654AE}"/>
              </a:ext>
            </a:extLst>
          </p:cNvPr>
          <p:cNvSpPr/>
          <p:nvPr/>
        </p:nvSpPr>
        <p:spPr>
          <a:xfrm>
            <a:off x="4502916" y="1860050"/>
            <a:ext cx="3146108" cy="3146108"/>
          </a:xfrm>
          <a:custGeom>
            <a:avLst/>
            <a:gdLst/>
            <a:ahLst/>
            <a:cxnLst/>
            <a:rect l="l" t="t" r="r" b="b"/>
            <a:pathLst>
              <a:path w="4194809" h="4194810">
                <a:moveTo>
                  <a:pt x="2097316" y="4194594"/>
                </a:moveTo>
                <a:lnTo>
                  <a:pt x="2145450" y="4194052"/>
                </a:lnTo>
                <a:lnTo>
                  <a:pt x="2193319" y="4192435"/>
                </a:lnTo>
                <a:lnTo>
                  <a:pt x="2240911" y="4189755"/>
                </a:lnTo>
                <a:lnTo>
                  <a:pt x="2288214" y="4186023"/>
                </a:lnTo>
                <a:lnTo>
                  <a:pt x="2335217" y="4181250"/>
                </a:lnTo>
                <a:lnTo>
                  <a:pt x="2381909" y="4175448"/>
                </a:lnTo>
                <a:lnTo>
                  <a:pt x="2428277" y="4168628"/>
                </a:lnTo>
                <a:lnTo>
                  <a:pt x="2474311" y="4160803"/>
                </a:lnTo>
                <a:lnTo>
                  <a:pt x="2519998" y="4151984"/>
                </a:lnTo>
                <a:lnTo>
                  <a:pt x="2565327" y="4142182"/>
                </a:lnTo>
                <a:lnTo>
                  <a:pt x="2610287" y="4131408"/>
                </a:lnTo>
                <a:lnTo>
                  <a:pt x="2654865" y="4119676"/>
                </a:lnTo>
                <a:lnTo>
                  <a:pt x="2699051" y="4106995"/>
                </a:lnTo>
                <a:lnTo>
                  <a:pt x="2742833" y="4093378"/>
                </a:lnTo>
                <a:lnTo>
                  <a:pt x="2786199" y="4078836"/>
                </a:lnTo>
                <a:lnTo>
                  <a:pt x="2829137" y="4063381"/>
                </a:lnTo>
                <a:lnTo>
                  <a:pt x="2871637" y="4047024"/>
                </a:lnTo>
                <a:lnTo>
                  <a:pt x="2913686" y="4029777"/>
                </a:lnTo>
                <a:lnTo>
                  <a:pt x="2955273" y="4011651"/>
                </a:lnTo>
                <a:lnTo>
                  <a:pt x="2996386" y="3992658"/>
                </a:lnTo>
                <a:lnTo>
                  <a:pt x="3037014" y="3972810"/>
                </a:lnTo>
                <a:lnTo>
                  <a:pt x="3077145" y="3952119"/>
                </a:lnTo>
                <a:lnTo>
                  <a:pt x="3116768" y="3930594"/>
                </a:lnTo>
                <a:lnTo>
                  <a:pt x="3155871" y="3908250"/>
                </a:lnTo>
                <a:lnTo>
                  <a:pt x="3194443" y="3885096"/>
                </a:lnTo>
                <a:lnTo>
                  <a:pt x="3232471" y="3861144"/>
                </a:lnTo>
                <a:lnTo>
                  <a:pt x="3269945" y="3836406"/>
                </a:lnTo>
                <a:lnTo>
                  <a:pt x="3306853" y="3810894"/>
                </a:lnTo>
                <a:lnTo>
                  <a:pt x="3343183" y="3784620"/>
                </a:lnTo>
                <a:lnTo>
                  <a:pt x="3378923" y="3757593"/>
                </a:lnTo>
                <a:lnTo>
                  <a:pt x="3414063" y="3729828"/>
                </a:lnTo>
                <a:lnTo>
                  <a:pt x="3448590" y="3701334"/>
                </a:lnTo>
                <a:lnTo>
                  <a:pt x="3482493" y="3672123"/>
                </a:lnTo>
                <a:lnTo>
                  <a:pt x="3515760" y="3642207"/>
                </a:lnTo>
                <a:lnTo>
                  <a:pt x="3548381" y="3611598"/>
                </a:lnTo>
                <a:lnTo>
                  <a:pt x="3580342" y="3580307"/>
                </a:lnTo>
                <a:lnTo>
                  <a:pt x="3611633" y="3548346"/>
                </a:lnTo>
                <a:lnTo>
                  <a:pt x="3642243" y="3515726"/>
                </a:lnTo>
                <a:lnTo>
                  <a:pt x="3672159" y="3482459"/>
                </a:lnTo>
                <a:lnTo>
                  <a:pt x="3701369" y="3448556"/>
                </a:lnTo>
                <a:lnTo>
                  <a:pt x="3729864" y="3414029"/>
                </a:lnTo>
                <a:lnTo>
                  <a:pt x="3757630" y="3378890"/>
                </a:lnTo>
                <a:lnTo>
                  <a:pt x="3784656" y="3343150"/>
                </a:lnTo>
                <a:lnTo>
                  <a:pt x="3810931" y="3306821"/>
                </a:lnTo>
                <a:lnTo>
                  <a:pt x="3836443" y="3269913"/>
                </a:lnTo>
                <a:lnTo>
                  <a:pt x="3861181" y="3232440"/>
                </a:lnTo>
                <a:lnTo>
                  <a:pt x="3885133" y="3194412"/>
                </a:lnTo>
                <a:lnTo>
                  <a:pt x="3908287" y="3155841"/>
                </a:lnTo>
                <a:lnTo>
                  <a:pt x="3930632" y="3116738"/>
                </a:lnTo>
                <a:lnTo>
                  <a:pt x="3952156" y="3077116"/>
                </a:lnTo>
                <a:lnTo>
                  <a:pt x="3972848" y="3036985"/>
                </a:lnTo>
                <a:lnTo>
                  <a:pt x="3992696" y="2996358"/>
                </a:lnTo>
                <a:lnTo>
                  <a:pt x="4011689" y="2955245"/>
                </a:lnTo>
                <a:lnTo>
                  <a:pt x="4029814" y="2913659"/>
                </a:lnTo>
                <a:lnTo>
                  <a:pt x="4047061" y="2871610"/>
                </a:lnTo>
                <a:lnTo>
                  <a:pt x="4063418" y="2829111"/>
                </a:lnTo>
                <a:lnTo>
                  <a:pt x="4078874" y="2786173"/>
                </a:lnTo>
                <a:lnTo>
                  <a:pt x="4093416" y="2742808"/>
                </a:lnTo>
                <a:lnTo>
                  <a:pt x="4107033" y="2699027"/>
                </a:lnTo>
                <a:lnTo>
                  <a:pt x="4119714" y="2654842"/>
                </a:lnTo>
                <a:lnTo>
                  <a:pt x="4131446" y="2610264"/>
                </a:lnTo>
                <a:lnTo>
                  <a:pt x="4142220" y="2565305"/>
                </a:lnTo>
                <a:lnTo>
                  <a:pt x="4152022" y="2519977"/>
                </a:lnTo>
                <a:lnTo>
                  <a:pt x="4160841" y="2474291"/>
                </a:lnTo>
                <a:lnTo>
                  <a:pt x="4168666" y="2428258"/>
                </a:lnTo>
                <a:lnTo>
                  <a:pt x="4175486" y="2381891"/>
                </a:lnTo>
                <a:lnTo>
                  <a:pt x="4181288" y="2335200"/>
                </a:lnTo>
                <a:lnTo>
                  <a:pt x="4186061" y="2288197"/>
                </a:lnTo>
                <a:lnTo>
                  <a:pt x="4189793" y="2240895"/>
                </a:lnTo>
                <a:lnTo>
                  <a:pt x="4192474" y="2193304"/>
                </a:lnTo>
                <a:lnTo>
                  <a:pt x="4194090" y="2145436"/>
                </a:lnTo>
                <a:lnTo>
                  <a:pt x="4194632" y="2097303"/>
                </a:lnTo>
                <a:lnTo>
                  <a:pt x="4194090" y="2049169"/>
                </a:lnTo>
                <a:lnTo>
                  <a:pt x="4192474" y="2001301"/>
                </a:lnTo>
                <a:lnTo>
                  <a:pt x="4189793" y="1953709"/>
                </a:lnTo>
                <a:lnTo>
                  <a:pt x="4186061" y="1906406"/>
                </a:lnTo>
                <a:lnTo>
                  <a:pt x="4181288" y="1859403"/>
                </a:lnTo>
                <a:lnTo>
                  <a:pt x="4175486" y="1812712"/>
                </a:lnTo>
                <a:lnTo>
                  <a:pt x="4168666" y="1766344"/>
                </a:lnTo>
                <a:lnTo>
                  <a:pt x="4160841" y="1720311"/>
                </a:lnTo>
                <a:lnTo>
                  <a:pt x="4152022" y="1674625"/>
                </a:lnTo>
                <a:lnTo>
                  <a:pt x="4142220" y="1629296"/>
                </a:lnTo>
                <a:lnTo>
                  <a:pt x="4131446" y="1584337"/>
                </a:lnTo>
                <a:lnTo>
                  <a:pt x="4119714" y="1539758"/>
                </a:lnTo>
                <a:lnTo>
                  <a:pt x="4107033" y="1495573"/>
                </a:lnTo>
                <a:lnTo>
                  <a:pt x="4093416" y="1451792"/>
                </a:lnTo>
                <a:lnTo>
                  <a:pt x="4078874" y="1408426"/>
                </a:lnTo>
                <a:lnTo>
                  <a:pt x="4063418" y="1365488"/>
                </a:lnTo>
                <a:lnTo>
                  <a:pt x="4047061" y="1322989"/>
                </a:lnTo>
                <a:lnTo>
                  <a:pt x="4029814" y="1280940"/>
                </a:lnTo>
                <a:lnTo>
                  <a:pt x="4011689" y="1239353"/>
                </a:lnTo>
                <a:lnTo>
                  <a:pt x="3992696" y="1198240"/>
                </a:lnTo>
                <a:lnTo>
                  <a:pt x="3972848" y="1157612"/>
                </a:lnTo>
                <a:lnTo>
                  <a:pt x="3952156" y="1117481"/>
                </a:lnTo>
                <a:lnTo>
                  <a:pt x="3930632" y="1077859"/>
                </a:lnTo>
                <a:lnTo>
                  <a:pt x="3908287" y="1038756"/>
                </a:lnTo>
                <a:lnTo>
                  <a:pt x="3885133" y="1000185"/>
                </a:lnTo>
                <a:lnTo>
                  <a:pt x="3861181" y="962157"/>
                </a:lnTo>
                <a:lnTo>
                  <a:pt x="3836443" y="924683"/>
                </a:lnTo>
                <a:lnTo>
                  <a:pt x="3810931" y="887775"/>
                </a:lnTo>
                <a:lnTo>
                  <a:pt x="3784656" y="851446"/>
                </a:lnTo>
                <a:lnTo>
                  <a:pt x="3757630" y="815706"/>
                </a:lnTo>
                <a:lnTo>
                  <a:pt x="3729864" y="780566"/>
                </a:lnTo>
                <a:lnTo>
                  <a:pt x="3701369" y="746039"/>
                </a:lnTo>
                <a:lnTo>
                  <a:pt x="3672159" y="712136"/>
                </a:lnTo>
                <a:lnTo>
                  <a:pt x="3642243" y="678869"/>
                </a:lnTo>
                <a:lnTo>
                  <a:pt x="3611633" y="646249"/>
                </a:lnTo>
                <a:lnTo>
                  <a:pt x="3580342" y="614287"/>
                </a:lnTo>
                <a:lnTo>
                  <a:pt x="3548381" y="582996"/>
                </a:lnTo>
                <a:lnTo>
                  <a:pt x="3515760" y="552387"/>
                </a:lnTo>
                <a:lnTo>
                  <a:pt x="3482493" y="522471"/>
                </a:lnTo>
                <a:lnTo>
                  <a:pt x="3448590" y="493261"/>
                </a:lnTo>
                <a:lnTo>
                  <a:pt x="3414063" y="464767"/>
                </a:lnTo>
                <a:lnTo>
                  <a:pt x="3378923" y="437001"/>
                </a:lnTo>
                <a:lnTo>
                  <a:pt x="3343183" y="409974"/>
                </a:lnTo>
                <a:lnTo>
                  <a:pt x="3306853" y="383699"/>
                </a:lnTo>
                <a:lnTo>
                  <a:pt x="3269945" y="358187"/>
                </a:lnTo>
                <a:lnTo>
                  <a:pt x="3232471" y="333450"/>
                </a:lnTo>
                <a:lnTo>
                  <a:pt x="3194443" y="309498"/>
                </a:lnTo>
                <a:lnTo>
                  <a:pt x="3155871" y="286344"/>
                </a:lnTo>
                <a:lnTo>
                  <a:pt x="3116768" y="263999"/>
                </a:lnTo>
                <a:lnTo>
                  <a:pt x="3077145" y="242475"/>
                </a:lnTo>
                <a:lnTo>
                  <a:pt x="3037014" y="221783"/>
                </a:lnTo>
                <a:lnTo>
                  <a:pt x="2996386" y="201935"/>
                </a:lnTo>
                <a:lnTo>
                  <a:pt x="2955273" y="182942"/>
                </a:lnTo>
                <a:lnTo>
                  <a:pt x="2913686" y="164817"/>
                </a:lnTo>
                <a:lnTo>
                  <a:pt x="2871637" y="147570"/>
                </a:lnTo>
                <a:lnTo>
                  <a:pt x="2829137" y="131213"/>
                </a:lnTo>
                <a:lnTo>
                  <a:pt x="2786199" y="115757"/>
                </a:lnTo>
                <a:lnTo>
                  <a:pt x="2742833" y="101215"/>
                </a:lnTo>
                <a:lnTo>
                  <a:pt x="2699051" y="87598"/>
                </a:lnTo>
                <a:lnTo>
                  <a:pt x="2654865" y="74918"/>
                </a:lnTo>
                <a:lnTo>
                  <a:pt x="2610287" y="63185"/>
                </a:lnTo>
                <a:lnTo>
                  <a:pt x="2565327" y="52412"/>
                </a:lnTo>
                <a:lnTo>
                  <a:pt x="2519998" y="42609"/>
                </a:lnTo>
                <a:lnTo>
                  <a:pt x="2474311" y="33790"/>
                </a:lnTo>
                <a:lnTo>
                  <a:pt x="2428277" y="25965"/>
                </a:lnTo>
                <a:lnTo>
                  <a:pt x="2381909" y="19146"/>
                </a:lnTo>
                <a:lnTo>
                  <a:pt x="2335217" y="13344"/>
                </a:lnTo>
                <a:lnTo>
                  <a:pt x="2288214" y="8571"/>
                </a:lnTo>
                <a:lnTo>
                  <a:pt x="2240911" y="4838"/>
                </a:lnTo>
                <a:lnTo>
                  <a:pt x="2193319" y="2158"/>
                </a:lnTo>
                <a:lnTo>
                  <a:pt x="2145450" y="541"/>
                </a:lnTo>
                <a:lnTo>
                  <a:pt x="2097316" y="0"/>
                </a:lnTo>
                <a:lnTo>
                  <a:pt x="2049181" y="541"/>
                </a:lnTo>
                <a:lnTo>
                  <a:pt x="2001312" y="2158"/>
                </a:lnTo>
                <a:lnTo>
                  <a:pt x="1953720" y="4838"/>
                </a:lnTo>
                <a:lnTo>
                  <a:pt x="1906417" y="8571"/>
                </a:lnTo>
                <a:lnTo>
                  <a:pt x="1859414" y="13344"/>
                </a:lnTo>
                <a:lnTo>
                  <a:pt x="1812722" y="19146"/>
                </a:lnTo>
                <a:lnTo>
                  <a:pt x="1766354" y="25965"/>
                </a:lnTo>
                <a:lnTo>
                  <a:pt x="1720320" y="33790"/>
                </a:lnTo>
                <a:lnTo>
                  <a:pt x="1674633" y="42609"/>
                </a:lnTo>
                <a:lnTo>
                  <a:pt x="1629304" y="52412"/>
                </a:lnTo>
                <a:lnTo>
                  <a:pt x="1584344" y="63185"/>
                </a:lnTo>
                <a:lnTo>
                  <a:pt x="1539766" y="74918"/>
                </a:lnTo>
                <a:lnTo>
                  <a:pt x="1495580" y="87598"/>
                </a:lnTo>
                <a:lnTo>
                  <a:pt x="1451798" y="101215"/>
                </a:lnTo>
                <a:lnTo>
                  <a:pt x="1408432" y="115757"/>
                </a:lnTo>
                <a:lnTo>
                  <a:pt x="1365494" y="131213"/>
                </a:lnTo>
                <a:lnTo>
                  <a:pt x="1322994" y="147570"/>
                </a:lnTo>
                <a:lnTo>
                  <a:pt x="1280945" y="164817"/>
                </a:lnTo>
                <a:lnTo>
                  <a:pt x="1239358" y="182942"/>
                </a:lnTo>
                <a:lnTo>
                  <a:pt x="1198245" y="201935"/>
                </a:lnTo>
                <a:lnTo>
                  <a:pt x="1157617" y="221783"/>
                </a:lnTo>
                <a:lnTo>
                  <a:pt x="1117486" y="242475"/>
                </a:lnTo>
                <a:lnTo>
                  <a:pt x="1077863" y="263999"/>
                </a:lnTo>
                <a:lnTo>
                  <a:pt x="1038760" y="286344"/>
                </a:lnTo>
                <a:lnTo>
                  <a:pt x="1000188" y="309498"/>
                </a:lnTo>
                <a:lnTo>
                  <a:pt x="962160" y="333450"/>
                </a:lnTo>
                <a:lnTo>
                  <a:pt x="924686" y="358187"/>
                </a:lnTo>
                <a:lnTo>
                  <a:pt x="887778" y="383699"/>
                </a:lnTo>
                <a:lnTo>
                  <a:pt x="851449" y="409974"/>
                </a:lnTo>
                <a:lnTo>
                  <a:pt x="815708" y="437001"/>
                </a:lnTo>
                <a:lnTo>
                  <a:pt x="780568" y="464767"/>
                </a:lnTo>
                <a:lnTo>
                  <a:pt x="746041" y="493261"/>
                </a:lnTo>
                <a:lnTo>
                  <a:pt x="712138" y="522471"/>
                </a:lnTo>
                <a:lnTo>
                  <a:pt x="678871" y="552387"/>
                </a:lnTo>
                <a:lnTo>
                  <a:pt x="646250" y="582996"/>
                </a:lnTo>
                <a:lnTo>
                  <a:pt x="614289" y="614287"/>
                </a:lnTo>
                <a:lnTo>
                  <a:pt x="582998" y="646249"/>
                </a:lnTo>
                <a:lnTo>
                  <a:pt x="552388" y="678869"/>
                </a:lnTo>
                <a:lnTo>
                  <a:pt x="522473" y="712136"/>
                </a:lnTo>
                <a:lnTo>
                  <a:pt x="493262" y="746039"/>
                </a:lnTo>
                <a:lnTo>
                  <a:pt x="464768" y="780566"/>
                </a:lnTo>
                <a:lnTo>
                  <a:pt x="437002" y="815706"/>
                </a:lnTo>
                <a:lnTo>
                  <a:pt x="409975" y="851446"/>
                </a:lnTo>
                <a:lnTo>
                  <a:pt x="383700" y="887775"/>
                </a:lnTo>
                <a:lnTo>
                  <a:pt x="358188" y="924683"/>
                </a:lnTo>
                <a:lnTo>
                  <a:pt x="333450" y="962157"/>
                </a:lnTo>
                <a:lnTo>
                  <a:pt x="309499" y="1000185"/>
                </a:lnTo>
                <a:lnTo>
                  <a:pt x="286345" y="1038756"/>
                </a:lnTo>
                <a:lnTo>
                  <a:pt x="264000" y="1077859"/>
                </a:lnTo>
                <a:lnTo>
                  <a:pt x="242475" y="1117481"/>
                </a:lnTo>
                <a:lnTo>
                  <a:pt x="221783" y="1157612"/>
                </a:lnTo>
                <a:lnTo>
                  <a:pt x="201935" y="1198240"/>
                </a:lnTo>
                <a:lnTo>
                  <a:pt x="182943" y="1239353"/>
                </a:lnTo>
                <a:lnTo>
                  <a:pt x="164817" y="1280940"/>
                </a:lnTo>
                <a:lnTo>
                  <a:pt x="147570" y="1322989"/>
                </a:lnTo>
                <a:lnTo>
                  <a:pt x="131213" y="1365488"/>
                </a:lnTo>
                <a:lnTo>
                  <a:pt x="115758" y="1408426"/>
                </a:lnTo>
                <a:lnTo>
                  <a:pt x="101216" y="1451792"/>
                </a:lnTo>
                <a:lnTo>
                  <a:pt x="87598" y="1495573"/>
                </a:lnTo>
                <a:lnTo>
                  <a:pt x="74918" y="1539758"/>
                </a:lnTo>
                <a:lnTo>
                  <a:pt x="63185" y="1584337"/>
                </a:lnTo>
                <a:lnTo>
                  <a:pt x="52412" y="1629296"/>
                </a:lnTo>
                <a:lnTo>
                  <a:pt x="42609" y="1674625"/>
                </a:lnTo>
                <a:lnTo>
                  <a:pt x="33790" y="1720311"/>
                </a:lnTo>
                <a:lnTo>
                  <a:pt x="25965" y="1766344"/>
                </a:lnTo>
                <a:lnTo>
                  <a:pt x="19146" y="1812712"/>
                </a:lnTo>
                <a:lnTo>
                  <a:pt x="13344" y="1859403"/>
                </a:lnTo>
                <a:lnTo>
                  <a:pt x="8571" y="1906406"/>
                </a:lnTo>
                <a:lnTo>
                  <a:pt x="4838" y="1953709"/>
                </a:lnTo>
                <a:lnTo>
                  <a:pt x="2158" y="2001301"/>
                </a:lnTo>
                <a:lnTo>
                  <a:pt x="541" y="2049169"/>
                </a:lnTo>
                <a:lnTo>
                  <a:pt x="0" y="2097303"/>
                </a:lnTo>
                <a:lnTo>
                  <a:pt x="541" y="2145436"/>
                </a:lnTo>
                <a:lnTo>
                  <a:pt x="2158" y="2193304"/>
                </a:lnTo>
                <a:lnTo>
                  <a:pt x="4838" y="2240895"/>
                </a:lnTo>
                <a:lnTo>
                  <a:pt x="8571" y="2288197"/>
                </a:lnTo>
                <a:lnTo>
                  <a:pt x="13344" y="2335200"/>
                </a:lnTo>
                <a:lnTo>
                  <a:pt x="19146" y="2381891"/>
                </a:lnTo>
                <a:lnTo>
                  <a:pt x="25965" y="2428258"/>
                </a:lnTo>
                <a:lnTo>
                  <a:pt x="33790" y="2474291"/>
                </a:lnTo>
                <a:lnTo>
                  <a:pt x="42609" y="2519977"/>
                </a:lnTo>
                <a:lnTo>
                  <a:pt x="52412" y="2565305"/>
                </a:lnTo>
                <a:lnTo>
                  <a:pt x="63185" y="2610264"/>
                </a:lnTo>
                <a:lnTo>
                  <a:pt x="74918" y="2654842"/>
                </a:lnTo>
                <a:lnTo>
                  <a:pt x="87598" y="2699027"/>
                </a:lnTo>
                <a:lnTo>
                  <a:pt x="101216" y="2742808"/>
                </a:lnTo>
                <a:lnTo>
                  <a:pt x="115758" y="2786173"/>
                </a:lnTo>
                <a:lnTo>
                  <a:pt x="131213" y="2829111"/>
                </a:lnTo>
                <a:lnTo>
                  <a:pt x="147570" y="2871610"/>
                </a:lnTo>
                <a:lnTo>
                  <a:pt x="164817" y="2913659"/>
                </a:lnTo>
                <a:lnTo>
                  <a:pt x="182943" y="2955245"/>
                </a:lnTo>
                <a:lnTo>
                  <a:pt x="201935" y="2996358"/>
                </a:lnTo>
                <a:lnTo>
                  <a:pt x="221783" y="3036985"/>
                </a:lnTo>
                <a:lnTo>
                  <a:pt x="242475" y="3077116"/>
                </a:lnTo>
                <a:lnTo>
                  <a:pt x="264000" y="3116738"/>
                </a:lnTo>
                <a:lnTo>
                  <a:pt x="286345" y="3155841"/>
                </a:lnTo>
                <a:lnTo>
                  <a:pt x="309499" y="3194412"/>
                </a:lnTo>
                <a:lnTo>
                  <a:pt x="333450" y="3232440"/>
                </a:lnTo>
                <a:lnTo>
                  <a:pt x="358188" y="3269913"/>
                </a:lnTo>
                <a:lnTo>
                  <a:pt x="383700" y="3306821"/>
                </a:lnTo>
                <a:lnTo>
                  <a:pt x="409975" y="3343150"/>
                </a:lnTo>
                <a:lnTo>
                  <a:pt x="437002" y="3378890"/>
                </a:lnTo>
                <a:lnTo>
                  <a:pt x="464768" y="3414029"/>
                </a:lnTo>
                <a:lnTo>
                  <a:pt x="493262" y="3448556"/>
                </a:lnTo>
                <a:lnTo>
                  <a:pt x="522473" y="3482459"/>
                </a:lnTo>
                <a:lnTo>
                  <a:pt x="552388" y="3515726"/>
                </a:lnTo>
                <a:lnTo>
                  <a:pt x="582998" y="3548346"/>
                </a:lnTo>
                <a:lnTo>
                  <a:pt x="614289" y="3580307"/>
                </a:lnTo>
                <a:lnTo>
                  <a:pt x="646250" y="3611598"/>
                </a:lnTo>
                <a:lnTo>
                  <a:pt x="678871" y="3642207"/>
                </a:lnTo>
                <a:lnTo>
                  <a:pt x="712138" y="3672123"/>
                </a:lnTo>
                <a:lnTo>
                  <a:pt x="746041" y="3701334"/>
                </a:lnTo>
                <a:lnTo>
                  <a:pt x="780568" y="3729828"/>
                </a:lnTo>
                <a:lnTo>
                  <a:pt x="815708" y="3757593"/>
                </a:lnTo>
                <a:lnTo>
                  <a:pt x="851449" y="3784620"/>
                </a:lnTo>
                <a:lnTo>
                  <a:pt x="887778" y="3810894"/>
                </a:lnTo>
                <a:lnTo>
                  <a:pt x="924686" y="3836406"/>
                </a:lnTo>
                <a:lnTo>
                  <a:pt x="962160" y="3861144"/>
                </a:lnTo>
                <a:lnTo>
                  <a:pt x="1000188" y="3885096"/>
                </a:lnTo>
                <a:lnTo>
                  <a:pt x="1038760" y="3908250"/>
                </a:lnTo>
                <a:lnTo>
                  <a:pt x="1077863" y="3930594"/>
                </a:lnTo>
                <a:lnTo>
                  <a:pt x="1117486" y="3952119"/>
                </a:lnTo>
                <a:lnTo>
                  <a:pt x="1157617" y="3972810"/>
                </a:lnTo>
                <a:lnTo>
                  <a:pt x="1198245" y="3992658"/>
                </a:lnTo>
                <a:lnTo>
                  <a:pt x="1239358" y="4011651"/>
                </a:lnTo>
                <a:lnTo>
                  <a:pt x="1280945" y="4029777"/>
                </a:lnTo>
                <a:lnTo>
                  <a:pt x="1322994" y="4047024"/>
                </a:lnTo>
                <a:lnTo>
                  <a:pt x="1365494" y="4063381"/>
                </a:lnTo>
                <a:lnTo>
                  <a:pt x="1408432" y="4078836"/>
                </a:lnTo>
                <a:lnTo>
                  <a:pt x="1451798" y="4093378"/>
                </a:lnTo>
                <a:lnTo>
                  <a:pt x="1495580" y="4106995"/>
                </a:lnTo>
                <a:lnTo>
                  <a:pt x="1539766" y="4119676"/>
                </a:lnTo>
                <a:lnTo>
                  <a:pt x="1584344" y="4131408"/>
                </a:lnTo>
                <a:lnTo>
                  <a:pt x="1629304" y="4142182"/>
                </a:lnTo>
                <a:lnTo>
                  <a:pt x="1674633" y="4151984"/>
                </a:lnTo>
                <a:lnTo>
                  <a:pt x="1720320" y="4160803"/>
                </a:lnTo>
                <a:lnTo>
                  <a:pt x="1766354" y="4168628"/>
                </a:lnTo>
                <a:lnTo>
                  <a:pt x="1812722" y="4175448"/>
                </a:lnTo>
                <a:lnTo>
                  <a:pt x="1859414" y="4181250"/>
                </a:lnTo>
                <a:lnTo>
                  <a:pt x="1906417" y="4186023"/>
                </a:lnTo>
                <a:lnTo>
                  <a:pt x="1953720" y="4189755"/>
                </a:lnTo>
                <a:lnTo>
                  <a:pt x="2001312" y="4192435"/>
                </a:lnTo>
                <a:lnTo>
                  <a:pt x="2049181" y="4194052"/>
                </a:lnTo>
                <a:lnTo>
                  <a:pt x="2097316" y="4194594"/>
                </a:lnTo>
                <a:close/>
              </a:path>
            </a:pathLst>
          </a:custGeom>
          <a:ln w="25400">
            <a:solidFill>
              <a:srgbClr val="FFFFFF"/>
            </a:solidFill>
          </a:ln>
        </p:spPr>
        <p:txBody>
          <a:bodyPr wrap="square" lIns="0" tIns="0" rIns="0" bIns="0" rtlCol="0"/>
          <a:lstStyle/>
          <a:p>
            <a:endParaRPr dirty="0"/>
          </a:p>
        </p:txBody>
      </p:sp>
      <p:sp>
        <p:nvSpPr>
          <p:cNvPr id="47" name="object 12">
            <a:extLst>
              <a:ext uri="{FF2B5EF4-FFF2-40B4-BE49-F238E27FC236}">
                <a16:creationId xmlns:a16="http://schemas.microsoft.com/office/drawing/2014/main" id="{6E3CB358-A802-4D7B-8652-10217406943B}"/>
              </a:ext>
            </a:extLst>
          </p:cNvPr>
          <p:cNvSpPr txBox="1"/>
          <p:nvPr/>
        </p:nvSpPr>
        <p:spPr>
          <a:xfrm>
            <a:off x="5664539" y="1209324"/>
            <a:ext cx="870109" cy="190982"/>
          </a:xfrm>
          <a:prstGeom prst="rect">
            <a:avLst/>
          </a:prstGeom>
        </p:spPr>
        <p:txBody>
          <a:bodyPr vert="horz" wrap="square" lIns="0" tIns="11906" rIns="0" bIns="0" rtlCol="0">
            <a:spAutoFit/>
          </a:bodyPr>
          <a:lstStyle/>
          <a:p>
            <a:pPr marL="9525">
              <a:spcBef>
                <a:spcPts val="94"/>
              </a:spcBef>
            </a:pPr>
            <a:r>
              <a:rPr sz="1163" spc="8" dirty="0">
                <a:solidFill>
                  <a:srgbClr val="003B71"/>
                </a:solidFill>
                <a:latin typeface="Arial"/>
                <a:cs typeface="Arial"/>
              </a:rPr>
              <a:t>Primary</a:t>
            </a:r>
            <a:r>
              <a:rPr sz="1163" spc="-41" dirty="0">
                <a:solidFill>
                  <a:srgbClr val="003B71"/>
                </a:solidFill>
                <a:latin typeface="Arial"/>
                <a:cs typeface="Arial"/>
              </a:rPr>
              <a:t> </a:t>
            </a:r>
            <a:r>
              <a:rPr sz="1163" spc="8" dirty="0">
                <a:solidFill>
                  <a:srgbClr val="003B71"/>
                </a:solidFill>
                <a:latin typeface="Arial"/>
                <a:cs typeface="Arial"/>
              </a:rPr>
              <a:t>care</a:t>
            </a:r>
            <a:endParaRPr sz="1163" dirty="0">
              <a:latin typeface="Arial"/>
              <a:cs typeface="Arial"/>
            </a:endParaRPr>
          </a:p>
        </p:txBody>
      </p:sp>
      <p:sp>
        <p:nvSpPr>
          <p:cNvPr id="48" name="object 13">
            <a:extLst>
              <a:ext uri="{FF2B5EF4-FFF2-40B4-BE49-F238E27FC236}">
                <a16:creationId xmlns:a16="http://schemas.microsoft.com/office/drawing/2014/main" id="{6C1EE85E-C784-4CB3-9362-D98AEC014932}"/>
              </a:ext>
            </a:extLst>
          </p:cNvPr>
          <p:cNvSpPr txBox="1"/>
          <p:nvPr/>
        </p:nvSpPr>
        <p:spPr>
          <a:xfrm>
            <a:off x="7803990" y="2210667"/>
            <a:ext cx="628650" cy="362567"/>
          </a:xfrm>
          <a:prstGeom prst="rect">
            <a:avLst/>
          </a:prstGeom>
        </p:spPr>
        <p:txBody>
          <a:bodyPr vert="horz" wrap="square" lIns="0" tIns="9049" rIns="0" bIns="0" rtlCol="0">
            <a:spAutoFit/>
          </a:bodyPr>
          <a:lstStyle/>
          <a:p>
            <a:pPr marL="9525" marR="3810">
              <a:lnSpc>
                <a:spcPct val="101699"/>
              </a:lnSpc>
              <a:spcBef>
                <a:spcPts val="71"/>
              </a:spcBef>
            </a:pPr>
            <a:r>
              <a:rPr sz="1163" spc="8" dirty="0">
                <a:solidFill>
                  <a:srgbClr val="003B71"/>
                </a:solidFill>
                <a:latin typeface="Arial"/>
                <a:cs typeface="Arial"/>
              </a:rPr>
              <a:t>Specialty  care</a:t>
            </a:r>
            <a:endParaRPr sz="1163" dirty="0">
              <a:latin typeface="Arial"/>
              <a:cs typeface="Arial"/>
            </a:endParaRPr>
          </a:p>
        </p:txBody>
      </p:sp>
      <p:sp>
        <p:nvSpPr>
          <p:cNvPr id="49" name="object 14">
            <a:extLst>
              <a:ext uri="{FF2B5EF4-FFF2-40B4-BE49-F238E27FC236}">
                <a16:creationId xmlns:a16="http://schemas.microsoft.com/office/drawing/2014/main" id="{AD12B99B-4A7E-485B-BD89-137AC300010B}"/>
              </a:ext>
            </a:extLst>
          </p:cNvPr>
          <p:cNvSpPr txBox="1"/>
          <p:nvPr/>
        </p:nvSpPr>
        <p:spPr>
          <a:xfrm>
            <a:off x="8150482" y="3569161"/>
            <a:ext cx="695325" cy="362567"/>
          </a:xfrm>
          <a:prstGeom prst="rect">
            <a:avLst/>
          </a:prstGeom>
        </p:spPr>
        <p:txBody>
          <a:bodyPr vert="horz" wrap="square" lIns="0" tIns="9049" rIns="0" bIns="0" rtlCol="0">
            <a:spAutoFit/>
          </a:bodyPr>
          <a:lstStyle/>
          <a:p>
            <a:pPr marL="9525" marR="3810">
              <a:lnSpc>
                <a:spcPct val="101699"/>
              </a:lnSpc>
              <a:spcBef>
                <a:spcPts val="71"/>
              </a:spcBef>
            </a:pPr>
            <a:r>
              <a:rPr sz="1163" spc="8" dirty="0">
                <a:solidFill>
                  <a:srgbClr val="003B71"/>
                </a:solidFill>
                <a:latin typeface="Arial"/>
                <a:cs typeface="Arial"/>
              </a:rPr>
              <a:t>Pharmacy  and</a:t>
            </a:r>
            <a:r>
              <a:rPr sz="1163" spc="-15" dirty="0">
                <a:solidFill>
                  <a:srgbClr val="003B71"/>
                </a:solidFill>
                <a:latin typeface="Arial"/>
                <a:cs typeface="Arial"/>
              </a:rPr>
              <a:t> </a:t>
            </a:r>
            <a:r>
              <a:rPr sz="1163" spc="4" dirty="0">
                <a:solidFill>
                  <a:srgbClr val="003B71"/>
                </a:solidFill>
                <a:latin typeface="Arial"/>
                <a:cs typeface="Arial"/>
              </a:rPr>
              <a:t>labs</a:t>
            </a:r>
            <a:endParaRPr sz="1163" dirty="0">
              <a:latin typeface="Arial"/>
              <a:cs typeface="Arial"/>
            </a:endParaRPr>
          </a:p>
        </p:txBody>
      </p:sp>
      <p:sp>
        <p:nvSpPr>
          <p:cNvPr id="50" name="object 15">
            <a:extLst>
              <a:ext uri="{FF2B5EF4-FFF2-40B4-BE49-F238E27FC236}">
                <a16:creationId xmlns:a16="http://schemas.microsoft.com/office/drawing/2014/main" id="{48558B34-33E1-4EE2-8AEA-0A73D98F21E0}"/>
              </a:ext>
            </a:extLst>
          </p:cNvPr>
          <p:cNvSpPr txBox="1"/>
          <p:nvPr/>
        </p:nvSpPr>
        <p:spPr>
          <a:xfrm>
            <a:off x="3952949" y="2204812"/>
            <a:ext cx="452914" cy="369941"/>
          </a:xfrm>
          <a:prstGeom prst="rect">
            <a:avLst/>
          </a:prstGeom>
        </p:spPr>
        <p:txBody>
          <a:bodyPr vert="horz" wrap="square" lIns="0" tIns="11906" rIns="0" bIns="0" rtlCol="0">
            <a:spAutoFit/>
          </a:bodyPr>
          <a:lstStyle/>
          <a:p>
            <a:pPr marR="3810" algn="r">
              <a:spcBef>
                <a:spcPts val="94"/>
              </a:spcBef>
            </a:pPr>
            <a:r>
              <a:rPr sz="1163" spc="4" dirty="0">
                <a:solidFill>
                  <a:srgbClr val="003B71"/>
                </a:solidFill>
                <a:latin typeface="Arial"/>
                <a:cs typeface="Arial"/>
              </a:rPr>
              <a:t>Health</a:t>
            </a:r>
            <a:endParaRPr sz="1163" dirty="0">
              <a:latin typeface="Arial"/>
              <a:cs typeface="Arial"/>
            </a:endParaRPr>
          </a:p>
          <a:p>
            <a:pPr marR="3810" algn="r">
              <a:spcBef>
                <a:spcPts val="23"/>
              </a:spcBef>
            </a:pPr>
            <a:r>
              <a:rPr sz="1163" spc="4" dirty="0">
                <a:solidFill>
                  <a:srgbClr val="003B71"/>
                </a:solidFill>
                <a:latin typeface="Arial"/>
                <a:cs typeface="Arial"/>
              </a:rPr>
              <a:t>plan</a:t>
            </a:r>
            <a:endParaRPr sz="1163" dirty="0">
              <a:latin typeface="Arial"/>
              <a:cs typeface="Arial"/>
            </a:endParaRPr>
          </a:p>
        </p:txBody>
      </p:sp>
      <p:sp>
        <p:nvSpPr>
          <p:cNvPr id="51" name="object 16">
            <a:extLst>
              <a:ext uri="{FF2B5EF4-FFF2-40B4-BE49-F238E27FC236}">
                <a16:creationId xmlns:a16="http://schemas.microsoft.com/office/drawing/2014/main" id="{D9DB8C8A-0964-4F4F-A3B1-320C0F4456CF}"/>
              </a:ext>
            </a:extLst>
          </p:cNvPr>
          <p:cNvSpPr txBox="1"/>
          <p:nvPr/>
        </p:nvSpPr>
        <p:spPr>
          <a:xfrm>
            <a:off x="3498156" y="3493497"/>
            <a:ext cx="503396" cy="544412"/>
          </a:xfrm>
          <a:prstGeom prst="rect">
            <a:avLst/>
          </a:prstGeom>
        </p:spPr>
        <p:txBody>
          <a:bodyPr vert="horz" wrap="square" lIns="0" tIns="11906" rIns="0" bIns="0" rtlCol="0">
            <a:spAutoFit/>
          </a:bodyPr>
          <a:lstStyle/>
          <a:p>
            <a:pPr marR="3810" algn="r">
              <a:spcBef>
                <a:spcPts val="94"/>
              </a:spcBef>
            </a:pPr>
            <a:r>
              <a:rPr sz="1163" spc="4" dirty="0">
                <a:solidFill>
                  <a:srgbClr val="003B71"/>
                </a:solidFill>
                <a:latin typeface="Arial"/>
                <a:cs typeface="Arial"/>
              </a:rPr>
              <a:t>Digital</a:t>
            </a:r>
            <a:endParaRPr sz="1163" dirty="0">
              <a:latin typeface="Arial"/>
              <a:cs typeface="Arial"/>
            </a:endParaRPr>
          </a:p>
          <a:p>
            <a:pPr marL="9525" marR="3810" indent="191453" algn="r">
              <a:lnSpc>
                <a:spcPct val="101699"/>
              </a:lnSpc>
            </a:pPr>
            <a:r>
              <a:rPr sz="1163" spc="8" dirty="0">
                <a:solidFill>
                  <a:srgbClr val="003B71"/>
                </a:solidFill>
                <a:latin typeface="Arial"/>
                <a:cs typeface="Arial"/>
              </a:rPr>
              <a:t>care  </a:t>
            </a:r>
            <a:r>
              <a:rPr sz="1163" spc="4" dirty="0">
                <a:solidFill>
                  <a:srgbClr val="003B71"/>
                </a:solidFill>
                <a:latin typeface="Arial"/>
                <a:cs typeface="Arial"/>
              </a:rPr>
              <a:t>options</a:t>
            </a:r>
            <a:endParaRPr sz="1163" dirty="0">
              <a:latin typeface="Arial"/>
              <a:cs typeface="Arial"/>
            </a:endParaRPr>
          </a:p>
        </p:txBody>
      </p:sp>
      <p:sp>
        <p:nvSpPr>
          <p:cNvPr id="52" name="object 17">
            <a:extLst>
              <a:ext uri="{FF2B5EF4-FFF2-40B4-BE49-F238E27FC236}">
                <a16:creationId xmlns:a16="http://schemas.microsoft.com/office/drawing/2014/main" id="{05698A4D-1B16-4076-B1C7-3071C25E5D5D}"/>
              </a:ext>
            </a:extLst>
          </p:cNvPr>
          <p:cNvSpPr txBox="1"/>
          <p:nvPr/>
        </p:nvSpPr>
        <p:spPr>
          <a:xfrm>
            <a:off x="3991921" y="4671497"/>
            <a:ext cx="745808" cy="362567"/>
          </a:xfrm>
          <a:prstGeom prst="rect">
            <a:avLst/>
          </a:prstGeom>
        </p:spPr>
        <p:txBody>
          <a:bodyPr vert="horz" wrap="square" lIns="0" tIns="9049" rIns="0" bIns="0" rtlCol="0">
            <a:spAutoFit/>
          </a:bodyPr>
          <a:lstStyle/>
          <a:p>
            <a:pPr marL="68104" marR="3810" indent="-59055">
              <a:lnSpc>
                <a:spcPct val="101699"/>
              </a:lnSpc>
              <a:spcBef>
                <a:spcPts val="71"/>
              </a:spcBef>
            </a:pPr>
            <a:r>
              <a:rPr sz="1163" spc="4" dirty="0">
                <a:solidFill>
                  <a:srgbClr val="003B71"/>
                </a:solidFill>
                <a:latin typeface="Arial"/>
                <a:cs typeface="Arial"/>
              </a:rPr>
              <a:t>Connected  </a:t>
            </a:r>
            <a:r>
              <a:rPr sz="1163" spc="8" dirty="0">
                <a:solidFill>
                  <a:srgbClr val="003B71"/>
                </a:solidFill>
                <a:latin typeface="Arial"/>
                <a:cs typeface="Arial"/>
              </a:rPr>
              <a:t>care</a:t>
            </a:r>
            <a:r>
              <a:rPr sz="1163" spc="-49" dirty="0">
                <a:solidFill>
                  <a:srgbClr val="003B71"/>
                </a:solidFill>
                <a:latin typeface="Arial"/>
                <a:cs typeface="Arial"/>
              </a:rPr>
              <a:t> </a:t>
            </a:r>
            <a:r>
              <a:rPr sz="1163" spc="8" dirty="0">
                <a:solidFill>
                  <a:srgbClr val="003B71"/>
                </a:solidFill>
                <a:latin typeface="Arial"/>
                <a:cs typeface="Arial"/>
              </a:rPr>
              <a:t>team</a:t>
            </a:r>
            <a:endParaRPr sz="1163" dirty="0">
              <a:latin typeface="Arial"/>
              <a:cs typeface="Arial"/>
            </a:endParaRPr>
          </a:p>
        </p:txBody>
      </p:sp>
      <p:sp>
        <p:nvSpPr>
          <p:cNvPr id="53" name="object 18">
            <a:extLst>
              <a:ext uri="{FF2B5EF4-FFF2-40B4-BE49-F238E27FC236}">
                <a16:creationId xmlns:a16="http://schemas.microsoft.com/office/drawing/2014/main" id="{0197BE91-FDBF-4A6A-9D91-4036AE21D9B1}"/>
              </a:ext>
            </a:extLst>
          </p:cNvPr>
          <p:cNvSpPr txBox="1"/>
          <p:nvPr/>
        </p:nvSpPr>
        <p:spPr>
          <a:xfrm>
            <a:off x="7439772" y="4671497"/>
            <a:ext cx="762000" cy="362567"/>
          </a:xfrm>
          <a:prstGeom prst="rect">
            <a:avLst/>
          </a:prstGeom>
        </p:spPr>
        <p:txBody>
          <a:bodyPr vert="horz" wrap="square" lIns="0" tIns="9049" rIns="0" bIns="0" rtlCol="0">
            <a:spAutoFit/>
          </a:bodyPr>
          <a:lstStyle/>
          <a:p>
            <a:pPr marL="9525" marR="3810">
              <a:lnSpc>
                <a:spcPct val="101699"/>
              </a:lnSpc>
              <a:spcBef>
                <a:spcPts val="71"/>
              </a:spcBef>
            </a:pPr>
            <a:r>
              <a:rPr sz="1163" spc="8" dirty="0">
                <a:solidFill>
                  <a:srgbClr val="003B71"/>
                </a:solidFill>
                <a:latin typeface="Arial"/>
                <a:cs typeface="Arial"/>
              </a:rPr>
              <a:t>Electronic  </a:t>
            </a:r>
            <a:r>
              <a:rPr sz="1163" spc="4" dirty="0">
                <a:solidFill>
                  <a:srgbClr val="003B71"/>
                </a:solidFill>
                <a:latin typeface="Arial"/>
                <a:cs typeface="Arial"/>
              </a:rPr>
              <a:t>health</a:t>
            </a:r>
            <a:r>
              <a:rPr sz="1163" spc="-45" dirty="0">
                <a:solidFill>
                  <a:srgbClr val="003B71"/>
                </a:solidFill>
                <a:latin typeface="Arial"/>
                <a:cs typeface="Arial"/>
              </a:rPr>
              <a:t> </a:t>
            </a:r>
            <a:r>
              <a:rPr sz="1163" spc="4" dirty="0">
                <a:solidFill>
                  <a:srgbClr val="003B71"/>
                </a:solidFill>
                <a:latin typeface="Arial"/>
                <a:cs typeface="Arial"/>
              </a:rPr>
              <a:t>data</a:t>
            </a:r>
            <a:endParaRPr sz="1163" dirty="0">
              <a:latin typeface="Arial"/>
              <a:cs typeface="Arial"/>
            </a:endParaRPr>
          </a:p>
        </p:txBody>
      </p:sp>
      <p:pic>
        <p:nvPicPr>
          <p:cNvPr id="54" name="Picture 53">
            <a:extLst>
              <a:ext uri="{FF2B5EF4-FFF2-40B4-BE49-F238E27FC236}">
                <a16:creationId xmlns:a16="http://schemas.microsoft.com/office/drawing/2014/main" id="{FCEF15E7-CE99-4AC2-BFB4-228C282F3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8349" y="2525483"/>
            <a:ext cx="1815242" cy="1815242"/>
          </a:xfrm>
          <a:prstGeom prst="rect">
            <a:avLst/>
          </a:prstGeom>
        </p:spPr>
      </p:pic>
      <p:pic>
        <p:nvPicPr>
          <p:cNvPr id="55" name="Picture 54">
            <a:extLst>
              <a:ext uri="{FF2B5EF4-FFF2-40B4-BE49-F238E27FC236}">
                <a16:creationId xmlns:a16="http://schemas.microsoft.com/office/drawing/2014/main" id="{5651B099-E533-4E56-A10E-225A7A1A43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750" y="4514850"/>
            <a:ext cx="804742" cy="804742"/>
          </a:xfrm>
          <a:prstGeom prst="rect">
            <a:avLst/>
          </a:prstGeom>
        </p:spPr>
      </p:pic>
      <p:pic>
        <p:nvPicPr>
          <p:cNvPr id="56" name="Picture 55">
            <a:extLst>
              <a:ext uri="{FF2B5EF4-FFF2-40B4-BE49-F238E27FC236}">
                <a16:creationId xmlns:a16="http://schemas.microsoft.com/office/drawing/2014/main" id="{868598C6-170E-414E-A64A-4651AADEC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9493" y="3389201"/>
            <a:ext cx="804742" cy="804742"/>
          </a:xfrm>
          <a:prstGeom prst="rect">
            <a:avLst/>
          </a:prstGeom>
        </p:spPr>
      </p:pic>
      <p:pic>
        <p:nvPicPr>
          <p:cNvPr id="57" name="Picture 56">
            <a:extLst>
              <a:ext uri="{FF2B5EF4-FFF2-40B4-BE49-F238E27FC236}">
                <a16:creationId xmlns:a16="http://schemas.microsoft.com/office/drawing/2014/main" id="{42C72C0A-FEB6-41EE-BF5F-6332053B8D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9381" y="4514850"/>
            <a:ext cx="804742" cy="804742"/>
          </a:xfrm>
          <a:prstGeom prst="rect">
            <a:avLst/>
          </a:prstGeom>
        </p:spPr>
      </p:pic>
      <p:pic>
        <p:nvPicPr>
          <p:cNvPr id="58" name="Picture 57">
            <a:extLst>
              <a:ext uri="{FF2B5EF4-FFF2-40B4-BE49-F238E27FC236}">
                <a16:creationId xmlns:a16="http://schemas.microsoft.com/office/drawing/2014/main" id="{1382FE21-E3D0-4863-84F7-5D4204D6E6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1989" y="2071689"/>
            <a:ext cx="804742" cy="804742"/>
          </a:xfrm>
          <a:prstGeom prst="rect">
            <a:avLst/>
          </a:prstGeom>
        </p:spPr>
      </p:pic>
      <p:pic>
        <p:nvPicPr>
          <p:cNvPr id="59" name="Picture 58">
            <a:extLst>
              <a:ext uri="{FF2B5EF4-FFF2-40B4-BE49-F238E27FC236}">
                <a16:creationId xmlns:a16="http://schemas.microsoft.com/office/drawing/2014/main" id="{588707A6-79B8-4E85-BE9E-9FDC43239C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9681" y="3389201"/>
            <a:ext cx="804742" cy="804742"/>
          </a:xfrm>
          <a:prstGeom prst="rect">
            <a:avLst/>
          </a:prstGeom>
        </p:spPr>
      </p:pic>
      <p:pic>
        <p:nvPicPr>
          <p:cNvPr id="60" name="Picture 59">
            <a:extLst>
              <a:ext uri="{FF2B5EF4-FFF2-40B4-BE49-F238E27FC236}">
                <a16:creationId xmlns:a16="http://schemas.microsoft.com/office/drawing/2014/main" id="{57963561-5B2C-4E5A-8007-66B20E8E6B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9078" y="1485900"/>
            <a:ext cx="804742" cy="804742"/>
          </a:xfrm>
          <a:prstGeom prst="rect">
            <a:avLst/>
          </a:prstGeom>
        </p:spPr>
      </p:pic>
      <p:pic>
        <p:nvPicPr>
          <p:cNvPr id="61" name="Picture 60">
            <a:extLst>
              <a:ext uri="{FF2B5EF4-FFF2-40B4-BE49-F238E27FC236}">
                <a16:creationId xmlns:a16="http://schemas.microsoft.com/office/drawing/2014/main" id="{73CAC1C8-9771-41CF-B5B1-951509DDD0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77392" y="2071689"/>
            <a:ext cx="804742" cy="804742"/>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03029" y="483371"/>
            <a:ext cx="3512023" cy="163506"/>
          </a:xfrm>
          <a:prstGeom prst="rect">
            <a:avLst/>
          </a:prstGeom>
        </p:spPr>
        <p:txBody>
          <a:bodyPr vert="horz" wrap="square" lIns="0" tIns="9525" rIns="0" bIns="0" rtlCol="0">
            <a:spAutoFit/>
          </a:bodyPr>
          <a:lstStyle/>
          <a:p>
            <a:pPr marL="9525">
              <a:spcBef>
                <a:spcPts val="75"/>
              </a:spcBef>
            </a:pPr>
            <a:r>
              <a:rPr sz="1000" spc="19" dirty="0">
                <a:solidFill>
                  <a:srgbClr val="194F7F"/>
                </a:solidFill>
                <a:latin typeface="Arial"/>
                <a:cs typeface="Arial"/>
              </a:rPr>
              <a:t>KAISER PERMANENTE MEDICARE </a:t>
            </a:r>
            <a:r>
              <a:rPr sz="1000" spc="11" dirty="0">
                <a:solidFill>
                  <a:srgbClr val="194F7F"/>
                </a:solidFill>
                <a:latin typeface="Arial"/>
                <a:cs typeface="Arial"/>
              </a:rPr>
              <a:t>HEALTH</a:t>
            </a:r>
            <a:r>
              <a:rPr sz="1000" spc="75" dirty="0">
                <a:solidFill>
                  <a:srgbClr val="194F7F"/>
                </a:solidFill>
                <a:latin typeface="Arial"/>
                <a:cs typeface="Arial"/>
              </a:rPr>
              <a:t> </a:t>
            </a:r>
            <a:r>
              <a:rPr sz="1000" spc="23" dirty="0">
                <a:solidFill>
                  <a:srgbClr val="194F7F"/>
                </a:solidFill>
                <a:latin typeface="Arial"/>
                <a:cs typeface="Arial"/>
              </a:rPr>
              <a:t>PLANS</a:t>
            </a:r>
            <a:endParaRPr sz="1000" dirty="0">
              <a:latin typeface="Arial"/>
              <a:cs typeface="Arial"/>
            </a:endParaRPr>
          </a:p>
        </p:txBody>
      </p:sp>
      <p:sp>
        <p:nvSpPr>
          <p:cNvPr id="33" name="Slide Number Placeholder 32">
            <a:extLst>
              <a:ext uri="{FF2B5EF4-FFF2-40B4-BE49-F238E27FC236}">
                <a16:creationId xmlns:a16="http://schemas.microsoft.com/office/drawing/2014/main" id="{D02BE34D-23F4-4F7B-8C5F-8178E5B74D68}"/>
              </a:ext>
            </a:extLst>
          </p:cNvPr>
          <p:cNvSpPr>
            <a:spLocks noGrp="1"/>
          </p:cNvSpPr>
          <p:nvPr>
            <p:ph type="sldNum" sz="quarter" idx="10"/>
          </p:nvPr>
        </p:nvSpPr>
        <p:spPr>
          <a:xfrm>
            <a:off x="252535" y="5795772"/>
            <a:ext cx="150494" cy="94449"/>
          </a:xfrm>
          <a:prstGeom prst="rect">
            <a:avLst/>
          </a:prstGeom>
        </p:spPr>
        <p:txBody>
          <a:bodyPr wrap="square" lIns="0" tIns="0" rIns="0" bIns="0">
            <a:spAutoFit/>
          </a:bodyPr>
          <a:lstStyle>
            <a:defPPr>
              <a:defRPr lang="en-US"/>
            </a:defPPr>
            <a:lvl1pPr marL="28575" algn="l" defTabSz="685800" rtl="0" eaLnBrk="1" latinLnBrk="0" hangingPunct="1">
              <a:lnSpc>
                <a:spcPts val="773"/>
              </a:lnSpc>
              <a:defRPr lang="en-US" sz="600" b="1" i="0" kern="1200" smtClean="0">
                <a:solidFill>
                  <a:srgbClr val="414042"/>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81D60167-4931-47E6-BA6A-407CBD079E47}" type="slidenum">
              <a:rPr lang="en-US" smtClean="0"/>
              <a:pPr/>
              <a:t>21</a:t>
            </a:fld>
            <a:endParaRPr lang="en-US" dirty="0"/>
          </a:p>
        </p:txBody>
      </p:sp>
      <p:pic>
        <p:nvPicPr>
          <p:cNvPr id="34" name="Picture 33">
            <a:extLst>
              <a:ext uri="{FF2B5EF4-FFF2-40B4-BE49-F238E27FC236}">
                <a16:creationId xmlns:a16="http://schemas.microsoft.com/office/drawing/2014/main" id="{A32CF0B9-A7CA-4264-9411-8D6730D58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438" y="3563937"/>
            <a:ext cx="667570" cy="667570"/>
          </a:xfrm>
          <a:prstGeom prst="rect">
            <a:avLst/>
          </a:prstGeom>
        </p:spPr>
      </p:pic>
      <p:pic>
        <p:nvPicPr>
          <p:cNvPr id="35" name="Picture 34">
            <a:extLst>
              <a:ext uri="{FF2B5EF4-FFF2-40B4-BE49-F238E27FC236}">
                <a16:creationId xmlns:a16="http://schemas.microsoft.com/office/drawing/2014/main" id="{DE7CFB88-855D-46F6-8C23-B33B52883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38" y="4648200"/>
            <a:ext cx="667570" cy="667570"/>
          </a:xfrm>
          <a:prstGeom prst="rect">
            <a:avLst/>
          </a:prstGeom>
        </p:spPr>
      </p:pic>
      <p:pic>
        <p:nvPicPr>
          <p:cNvPr id="36" name="Picture 35">
            <a:extLst>
              <a:ext uri="{FF2B5EF4-FFF2-40B4-BE49-F238E27FC236}">
                <a16:creationId xmlns:a16="http://schemas.microsoft.com/office/drawing/2014/main" id="{29FEAC75-D063-4481-9B85-31AD61970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2913" y="4648200"/>
            <a:ext cx="667570" cy="667570"/>
          </a:xfrm>
          <a:prstGeom prst="rect">
            <a:avLst/>
          </a:prstGeom>
        </p:spPr>
      </p:pic>
      <p:pic>
        <p:nvPicPr>
          <p:cNvPr id="37" name="Picture 36">
            <a:extLst>
              <a:ext uri="{FF2B5EF4-FFF2-40B4-BE49-F238E27FC236}">
                <a16:creationId xmlns:a16="http://schemas.microsoft.com/office/drawing/2014/main" id="{D20E2A6D-FFC0-41FD-8934-3D6B27D6FB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6188" y="0"/>
            <a:ext cx="3067813" cy="6858000"/>
          </a:xfrm>
          <a:prstGeom prst="rect">
            <a:avLst/>
          </a:prstGeom>
        </p:spPr>
      </p:pic>
      <p:sp>
        <p:nvSpPr>
          <p:cNvPr id="38" name="object 4">
            <a:extLst>
              <a:ext uri="{FF2B5EF4-FFF2-40B4-BE49-F238E27FC236}">
                <a16:creationId xmlns:a16="http://schemas.microsoft.com/office/drawing/2014/main" id="{CD874DF0-D8CF-4F43-9E29-C1EF7BFA4572}"/>
              </a:ext>
            </a:extLst>
          </p:cNvPr>
          <p:cNvSpPr/>
          <p:nvPr/>
        </p:nvSpPr>
        <p:spPr>
          <a:xfrm>
            <a:off x="553097" y="2440837"/>
            <a:ext cx="5239226" cy="890588"/>
          </a:xfrm>
          <a:custGeom>
            <a:avLst/>
            <a:gdLst/>
            <a:ahLst/>
            <a:cxnLst/>
            <a:rect l="l" t="t" r="r" b="b"/>
            <a:pathLst>
              <a:path w="6985634" h="1187450">
                <a:moveTo>
                  <a:pt x="6985254" y="593521"/>
                </a:moveTo>
                <a:lnTo>
                  <a:pt x="6783959" y="438429"/>
                </a:lnTo>
                <a:lnTo>
                  <a:pt x="6783959" y="0"/>
                </a:lnTo>
                <a:lnTo>
                  <a:pt x="0" y="0"/>
                </a:lnTo>
                <a:lnTo>
                  <a:pt x="0" y="1187005"/>
                </a:lnTo>
                <a:lnTo>
                  <a:pt x="6783959" y="1187005"/>
                </a:lnTo>
                <a:lnTo>
                  <a:pt x="6783959" y="748626"/>
                </a:lnTo>
                <a:lnTo>
                  <a:pt x="6985254" y="593521"/>
                </a:lnTo>
                <a:close/>
              </a:path>
            </a:pathLst>
          </a:custGeom>
          <a:solidFill>
            <a:srgbClr val="D4EAF9"/>
          </a:solidFill>
        </p:spPr>
        <p:txBody>
          <a:bodyPr wrap="square" lIns="0" tIns="0" rIns="0" bIns="0" rtlCol="0"/>
          <a:lstStyle/>
          <a:p>
            <a:endParaRPr dirty="0"/>
          </a:p>
        </p:txBody>
      </p:sp>
      <p:sp>
        <p:nvSpPr>
          <p:cNvPr id="39" name="object 6">
            <a:extLst>
              <a:ext uri="{FF2B5EF4-FFF2-40B4-BE49-F238E27FC236}">
                <a16:creationId xmlns:a16="http://schemas.microsoft.com/office/drawing/2014/main" id="{9814AA6B-3175-4ECB-ABD1-CD137CB9FEE9}"/>
              </a:ext>
            </a:extLst>
          </p:cNvPr>
          <p:cNvSpPr txBox="1">
            <a:spLocks/>
          </p:cNvSpPr>
          <p:nvPr/>
        </p:nvSpPr>
        <p:spPr>
          <a:xfrm>
            <a:off x="579438" y="1063570"/>
            <a:ext cx="2198370" cy="309700"/>
          </a:xfrm>
          <a:prstGeom prst="rect">
            <a:avLst/>
          </a:prstGeom>
        </p:spPr>
        <p:txBody>
          <a:bodyPr vert="horz" wrap="square" lIns="0" tIns="9525" rIns="0" bIns="0" rtlCol="0">
            <a:spAutoFit/>
          </a:bodyPr>
          <a:lstStyle>
            <a:lvl1pPr>
              <a:defRPr>
                <a:latin typeface="+mj-lt"/>
                <a:ea typeface="+mj-ea"/>
                <a:cs typeface="+mj-cs"/>
              </a:defRPr>
            </a:lvl1pPr>
          </a:lstStyle>
          <a:p>
            <a:pPr marL="9525" marR="3810">
              <a:spcBef>
                <a:spcPts val="75"/>
              </a:spcBef>
            </a:pPr>
            <a:r>
              <a:rPr lang="en-US" sz="1950" dirty="0">
                <a:solidFill>
                  <a:srgbClr val="0078B3"/>
                </a:solidFill>
                <a:latin typeface="Arial"/>
                <a:cs typeface="Arial"/>
              </a:rPr>
              <a:t>Your care, your way</a:t>
            </a:r>
          </a:p>
        </p:txBody>
      </p:sp>
      <p:sp>
        <p:nvSpPr>
          <p:cNvPr id="40" name="object 7">
            <a:extLst>
              <a:ext uri="{FF2B5EF4-FFF2-40B4-BE49-F238E27FC236}">
                <a16:creationId xmlns:a16="http://schemas.microsoft.com/office/drawing/2014/main" id="{4EC57F24-8AD0-415F-891A-AA86E92E60DC}"/>
              </a:ext>
            </a:extLst>
          </p:cNvPr>
          <p:cNvSpPr txBox="1"/>
          <p:nvPr/>
        </p:nvSpPr>
        <p:spPr>
          <a:xfrm>
            <a:off x="1378504" y="3517555"/>
            <a:ext cx="1204913" cy="775533"/>
          </a:xfrm>
          <a:prstGeom prst="rect">
            <a:avLst/>
          </a:prstGeom>
        </p:spPr>
        <p:txBody>
          <a:bodyPr vert="horz" wrap="square" lIns="0" tIns="1905" rIns="0" bIns="0" rtlCol="0">
            <a:spAutoFit/>
          </a:bodyPr>
          <a:lstStyle/>
          <a:p>
            <a:pPr marL="9525" marR="274796">
              <a:lnSpc>
                <a:spcPct val="104200"/>
              </a:lnSpc>
              <a:spcBef>
                <a:spcPts val="15"/>
              </a:spcBef>
            </a:pPr>
            <a:r>
              <a:rPr sz="1200" b="1" dirty="0">
                <a:solidFill>
                  <a:srgbClr val="0078B3"/>
                </a:solidFill>
                <a:latin typeface="Arial"/>
                <a:cs typeface="Arial"/>
              </a:rPr>
              <a:t>In person  </a:t>
            </a:r>
            <a:r>
              <a:rPr sz="1200" dirty="0">
                <a:latin typeface="Arial"/>
                <a:cs typeface="Arial"/>
              </a:rPr>
              <a:t>Same-day  </a:t>
            </a:r>
            <a:r>
              <a:rPr sz="1200" spc="-4" dirty="0">
                <a:latin typeface="Arial"/>
                <a:cs typeface="Arial"/>
              </a:rPr>
              <a:t>appointments</a:t>
            </a:r>
            <a:endParaRPr sz="1200" dirty="0">
              <a:latin typeface="Arial"/>
              <a:cs typeface="Arial"/>
            </a:endParaRPr>
          </a:p>
          <a:p>
            <a:pPr marL="9525">
              <a:spcBef>
                <a:spcPts val="60"/>
              </a:spcBef>
            </a:pPr>
            <a:r>
              <a:rPr sz="1200" dirty="0">
                <a:latin typeface="Arial"/>
                <a:cs typeface="Arial"/>
              </a:rPr>
              <a:t>may </a:t>
            </a:r>
            <a:r>
              <a:rPr sz="1200" spc="-4" dirty="0">
                <a:latin typeface="Arial"/>
                <a:cs typeface="Arial"/>
              </a:rPr>
              <a:t>be</a:t>
            </a:r>
            <a:r>
              <a:rPr sz="1200" spc="-68" dirty="0">
                <a:latin typeface="Arial"/>
                <a:cs typeface="Arial"/>
              </a:rPr>
              <a:t> </a:t>
            </a:r>
            <a:r>
              <a:rPr sz="1200" spc="-4" dirty="0">
                <a:latin typeface="Arial"/>
                <a:cs typeface="Arial"/>
              </a:rPr>
              <a:t>available.</a:t>
            </a:r>
            <a:endParaRPr sz="1200" dirty="0">
              <a:latin typeface="Arial"/>
              <a:cs typeface="Arial"/>
            </a:endParaRPr>
          </a:p>
        </p:txBody>
      </p:sp>
      <p:sp>
        <p:nvSpPr>
          <p:cNvPr id="41" name="object 8">
            <a:extLst>
              <a:ext uri="{FF2B5EF4-FFF2-40B4-BE49-F238E27FC236}">
                <a16:creationId xmlns:a16="http://schemas.microsoft.com/office/drawing/2014/main" id="{F465527A-E340-4FA7-921D-FD389365C31D}"/>
              </a:ext>
            </a:extLst>
          </p:cNvPr>
          <p:cNvSpPr txBox="1"/>
          <p:nvPr/>
        </p:nvSpPr>
        <p:spPr>
          <a:xfrm>
            <a:off x="3785663" y="3519079"/>
            <a:ext cx="1493996" cy="757515"/>
          </a:xfrm>
          <a:prstGeom prst="rect">
            <a:avLst/>
          </a:prstGeom>
        </p:spPr>
        <p:txBody>
          <a:bodyPr vert="horz" wrap="square" lIns="0" tIns="9525" rIns="0" bIns="0" rtlCol="0">
            <a:spAutoFit/>
          </a:bodyPr>
          <a:lstStyle/>
          <a:p>
            <a:pPr marL="9525">
              <a:spcBef>
                <a:spcPts val="75"/>
              </a:spcBef>
            </a:pPr>
            <a:r>
              <a:rPr sz="1200" b="1" dirty="0">
                <a:solidFill>
                  <a:srgbClr val="0078B3"/>
                </a:solidFill>
                <a:latin typeface="Arial"/>
                <a:cs typeface="Arial"/>
              </a:rPr>
              <a:t>Phone</a:t>
            </a:r>
            <a:endParaRPr sz="1200" dirty="0">
              <a:latin typeface="Arial"/>
              <a:cs typeface="Arial"/>
            </a:endParaRPr>
          </a:p>
          <a:p>
            <a:pPr marL="9525" marR="3810">
              <a:lnSpc>
                <a:spcPct val="104200"/>
              </a:lnSpc>
            </a:pPr>
            <a:r>
              <a:rPr sz="1200" dirty="0">
                <a:latin typeface="Arial"/>
                <a:cs typeface="Arial"/>
              </a:rPr>
              <a:t>Schedule a</a:t>
            </a:r>
            <a:r>
              <a:rPr sz="1200" spc="-79" dirty="0">
                <a:latin typeface="Arial"/>
                <a:cs typeface="Arial"/>
              </a:rPr>
              <a:t> </a:t>
            </a:r>
            <a:r>
              <a:rPr sz="1200" dirty="0">
                <a:latin typeface="Arial"/>
                <a:cs typeface="Arial"/>
              </a:rPr>
              <a:t>telephone  </a:t>
            </a:r>
            <a:r>
              <a:rPr sz="1200" spc="-4" dirty="0">
                <a:latin typeface="Arial"/>
                <a:cs typeface="Arial"/>
              </a:rPr>
              <a:t>appointment and get  advice</a:t>
            </a:r>
            <a:r>
              <a:rPr sz="1200" spc="-11" dirty="0">
                <a:latin typeface="Arial"/>
                <a:cs typeface="Arial"/>
              </a:rPr>
              <a:t> </a:t>
            </a:r>
            <a:r>
              <a:rPr sz="1200" spc="-4" dirty="0">
                <a:latin typeface="Arial"/>
                <a:cs typeface="Arial"/>
              </a:rPr>
              <a:t>24/7.</a:t>
            </a:r>
            <a:endParaRPr sz="1200" dirty="0">
              <a:latin typeface="Arial"/>
              <a:cs typeface="Arial"/>
            </a:endParaRPr>
          </a:p>
        </p:txBody>
      </p:sp>
      <p:sp>
        <p:nvSpPr>
          <p:cNvPr id="42" name="object 15">
            <a:extLst>
              <a:ext uri="{FF2B5EF4-FFF2-40B4-BE49-F238E27FC236}">
                <a16:creationId xmlns:a16="http://schemas.microsoft.com/office/drawing/2014/main" id="{7DA65C80-A5D6-47DD-8B3D-BBDEB18DA220}"/>
              </a:ext>
            </a:extLst>
          </p:cNvPr>
          <p:cNvSpPr txBox="1"/>
          <p:nvPr/>
        </p:nvSpPr>
        <p:spPr>
          <a:xfrm>
            <a:off x="3785597" y="4543886"/>
            <a:ext cx="1814989" cy="967894"/>
          </a:xfrm>
          <a:prstGeom prst="rect">
            <a:avLst/>
          </a:prstGeom>
        </p:spPr>
        <p:txBody>
          <a:bodyPr vert="horz" wrap="square" lIns="0" tIns="9525" rIns="0" bIns="0" rtlCol="0">
            <a:spAutoFit/>
          </a:bodyPr>
          <a:lstStyle/>
          <a:p>
            <a:pPr marL="9525">
              <a:spcBef>
                <a:spcPts val="75"/>
              </a:spcBef>
            </a:pPr>
            <a:r>
              <a:rPr sz="1200" b="1" spc="-4" dirty="0">
                <a:solidFill>
                  <a:srgbClr val="0078B3"/>
                </a:solidFill>
                <a:latin typeface="Arial"/>
                <a:cs typeface="Arial"/>
              </a:rPr>
              <a:t>App</a:t>
            </a:r>
            <a:endParaRPr sz="1200" dirty="0">
              <a:latin typeface="Arial"/>
              <a:cs typeface="Arial"/>
            </a:endParaRPr>
          </a:p>
          <a:p>
            <a:pPr marL="9525" marR="190500">
              <a:lnSpc>
                <a:spcPct val="104200"/>
              </a:lnSpc>
            </a:pPr>
            <a:r>
              <a:rPr sz="1200" spc="-4" dirty="0">
                <a:latin typeface="Arial"/>
                <a:cs typeface="Arial"/>
              </a:rPr>
              <a:t>Download our app </a:t>
            </a:r>
            <a:r>
              <a:rPr sz="1200" dirty="0">
                <a:latin typeface="Arial"/>
                <a:cs typeface="Arial"/>
              </a:rPr>
              <a:t>to  schedule</a:t>
            </a:r>
            <a:r>
              <a:rPr sz="1200" spc="-68" dirty="0">
                <a:latin typeface="Arial"/>
                <a:cs typeface="Arial"/>
              </a:rPr>
              <a:t> </a:t>
            </a:r>
            <a:r>
              <a:rPr sz="1200" spc="-4" dirty="0">
                <a:latin typeface="Arial"/>
                <a:cs typeface="Arial"/>
              </a:rPr>
              <a:t>appointments,  </a:t>
            </a:r>
            <a:r>
              <a:rPr sz="1200" dirty="0">
                <a:latin typeface="Arial"/>
                <a:cs typeface="Arial"/>
              </a:rPr>
              <a:t>manage</a:t>
            </a:r>
            <a:r>
              <a:rPr sz="1200" spc="-23" dirty="0">
                <a:latin typeface="Arial"/>
                <a:cs typeface="Arial"/>
              </a:rPr>
              <a:t> </a:t>
            </a:r>
            <a:r>
              <a:rPr sz="1200" spc="-4" dirty="0">
                <a:latin typeface="Arial"/>
                <a:cs typeface="Arial"/>
              </a:rPr>
              <a:t>prescriptions,</a:t>
            </a:r>
            <a:endParaRPr sz="1200" dirty="0">
              <a:latin typeface="Arial"/>
              <a:cs typeface="Arial"/>
            </a:endParaRPr>
          </a:p>
          <a:p>
            <a:pPr marL="9525">
              <a:spcBef>
                <a:spcPts val="60"/>
              </a:spcBef>
            </a:pPr>
            <a:r>
              <a:rPr sz="1200" dirty="0">
                <a:latin typeface="Arial"/>
                <a:cs typeface="Arial"/>
              </a:rPr>
              <a:t>see test results, </a:t>
            </a:r>
            <a:r>
              <a:rPr sz="1200" spc="-4" dirty="0">
                <a:latin typeface="Arial"/>
                <a:cs typeface="Arial"/>
              </a:rPr>
              <a:t>and</a:t>
            </a:r>
            <a:r>
              <a:rPr sz="1200" spc="-71" dirty="0">
                <a:latin typeface="Arial"/>
                <a:cs typeface="Arial"/>
              </a:rPr>
              <a:t> </a:t>
            </a:r>
            <a:r>
              <a:rPr sz="1200" dirty="0">
                <a:latin typeface="Arial"/>
                <a:cs typeface="Arial"/>
              </a:rPr>
              <a:t>more.</a:t>
            </a:r>
          </a:p>
        </p:txBody>
      </p:sp>
      <p:sp>
        <p:nvSpPr>
          <p:cNvPr id="43" name="object 16">
            <a:extLst>
              <a:ext uri="{FF2B5EF4-FFF2-40B4-BE49-F238E27FC236}">
                <a16:creationId xmlns:a16="http://schemas.microsoft.com/office/drawing/2014/main" id="{3F10208A-BABC-41B3-9A19-809A62E601E6}"/>
              </a:ext>
            </a:extLst>
          </p:cNvPr>
          <p:cNvSpPr txBox="1"/>
          <p:nvPr/>
        </p:nvSpPr>
        <p:spPr>
          <a:xfrm>
            <a:off x="1378439" y="4584272"/>
            <a:ext cx="1442085" cy="775853"/>
          </a:xfrm>
          <a:prstGeom prst="rect">
            <a:avLst/>
          </a:prstGeom>
        </p:spPr>
        <p:txBody>
          <a:bodyPr vert="horz" wrap="square" lIns="0" tIns="9525" rIns="0" bIns="0" rtlCol="0">
            <a:spAutoFit/>
          </a:bodyPr>
          <a:lstStyle/>
          <a:p>
            <a:pPr marL="9525">
              <a:spcBef>
                <a:spcPts val="75"/>
              </a:spcBef>
            </a:pPr>
            <a:r>
              <a:rPr sz="1200" b="1" dirty="0">
                <a:solidFill>
                  <a:srgbClr val="0078B3"/>
                </a:solidFill>
                <a:latin typeface="Arial"/>
                <a:cs typeface="Arial"/>
              </a:rPr>
              <a:t>Email</a:t>
            </a:r>
            <a:endParaRPr sz="1200" dirty="0">
              <a:latin typeface="Arial"/>
              <a:cs typeface="Arial"/>
            </a:endParaRPr>
          </a:p>
          <a:p>
            <a:pPr marL="9525" marR="114300">
              <a:lnSpc>
                <a:spcPct val="104200"/>
              </a:lnSpc>
            </a:pPr>
            <a:r>
              <a:rPr sz="1200" dirty="0">
                <a:latin typeface="Arial"/>
                <a:cs typeface="Arial"/>
              </a:rPr>
              <a:t>Message your  </a:t>
            </a:r>
            <a:r>
              <a:rPr sz="1200" spc="-4" dirty="0">
                <a:latin typeface="Arial"/>
                <a:cs typeface="Arial"/>
              </a:rPr>
              <a:t>doctor anytime</a:t>
            </a:r>
            <a:r>
              <a:rPr sz="1200" spc="-68" dirty="0">
                <a:latin typeface="Arial"/>
                <a:cs typeface="Arial"/>
              </a:rPr>
              <a:t> </a:t>
            </a:r>
            <a:r>
              <a:rPr sz="1200" spc="-4" dirty="0">
                <a:latin typeface="Arial"/>
                <a:cs typeface="Arial"/>
              </a:rPr>
              <a:t>with</a:t>
            </a:r>
            <a:endParaRPr sz="1200" dirty="0">
              <a:latin typeface="Arial"/>
              <a:cs typeface="Arial"/>
            </a:endParaRPr>
          </a:p>
          <a:p>
            <a:pPr marL="9525">
              <a:spcBef>
                <a:spcPts val="60"/>
              </a:spcBef>
            </a:pPr>
            <a:r>
              <a:rPr sz="1200" spc="-4" dirty="0">
                <a:latin typeface="Arial"/>
                <a:cs typeface="Arial"/>
              </a:rPr>
              <a:t>nonurgent</a:t>
            </a:r>
            <a:r>
              <a:rPr sz="1200" spc="-56" dirty="0">
                <a:latin typeface="Arial"/>
                <a:cs typeface="Arial"/>
              </a:rPr>
              <a:t> </a:t>
            </a:r>
            <a:r>
              <a:rPr sz="1200" spc="-4" dirty="0">
                <a:latin typeface="Arial"/>
                <a:cs typeface="Arial"/>
              </a:rPr>
              <a:t>questions.</a:t>
            </a:r>
            <a:endParaRPr sz="1200" dirty="0">
              <a:latin typeface="Arial"/>
              <a:cs typeface="Arial"/>
            </a:endParaRPr>
          </a:p>
        </p:txBody>
      </p:sp>
      <p:sp>
        <p:nvSpPr>
          <p:cNvPr id="44" name="object 23">
            <a:extLst>
              <a:ext uri="{FF2B5EF4-FFF2-40B4-BE49-F238E27FC236}">
                <a16:creationId xmlns:a16="http://schemas.microsoft.com/office/drawing/2014/main" id="{21A61952-4268-4BF8-9CE6-FBCD60B982A4}"/>
              </a:ext>
            </a:extLst>
          </p:cNvPr>
          <p:cNvSpPr txBox="1"/>
          <p:nvPr/>
        </p:nvSpPr>
        <p:spPr>
          <a:xfrm>
            <a:off x="548267" y="1885652"/>
            <a:ext cx="4786789" cy="1316322"/>
          </a:xfrm>
          <a:prstGeom prst="rect">
            <a:avLst/>
          </a:prstGeom>
        </p:spPr>
        <p:txBody>
          <a:bodyPr vert="horz" wrap="square" lIns="0" tIns="1905" rIns="0" bIns="0" rtlCol="0">
            <a:spAutoFit/>
          </a:bodyPr>
          <a:lstStyle/>
          <a:p>
            <a:pPr marL="9525" marR="53816">
              <a:lnSpc>
                <a:spcPct val="104200"/>
              </a:lnSpc>
              <a:spcBef>
                <a:spcPts val="15"/>
              </a:spcBef>
            </a:pPr>
            <a:r>
              <a:rPr sz="1200" dirty="0">
                <a:latin typeface="Arial"/>
                <a:cs typeface="Arial"/>
              </a:rPr>
              <a:t>With Kaiser Permanente, you can </a:t>
            </a:r>
            <a:r>
              <a:rPr sz="1200" spc="-4" dirty="0">
                <a:latin typeface="Arial"/>
                <a:cs typeface="Arial"/>
              </a:rPr>
              <a:t>get </a:t>
            </a:r>
            <a:r>
              <a:rPr sz="1200" dirty="0">
                <a:latin typeface="Arial"/>
                <a:cs typeface="Arial"/>
              </a:rPr>
              <a:t>care </a:t>
            </a:r>
            <a:r>
              <a:rPr sz="1200" spc="-4" dirty="0">
                <a:latin typeface="Arial"/>
                <a:cs typeface="Arial"/>
              </a:rPr>
              <a:t>when, where, and how </a:t>
            </a:r>
            <a:r>
              <a:rPr sz="1200" dirty="0">
                <a:latin typeface="Arial"/>
                <a:cs typeface="Arial"/>
              </a:rPr>
              <a:t>you  </a:t>
            </a:r>
            <a:r>
              <a:rPr sz="1200" spc="-4" dirty="0">
                <a:latin typeface="Arial"/>
                <a:cs typeface="Arial"/>
              </a:rPr>
              <a:t>want</a:t>
            </a:r>
            <a:r>
              <a:rPr sz="1200" spc="-8" dirty="0">
                <a:latin typeface="Arial"/>
                <a:cs typeface="Arial"/>
              </a:rPr>
              <a:t> </a:t>
            </a:r>
            <a:r>
              <a:rPr sz="1200" spc="-4" dirty="0">
                <a:latin typeface="Arial"/>
                <a:cs typeface="Arial"/>
              </a:rPr>
              <a:t>it.</a:t>
            </a:r>
            <a:endParaRPr sz="1200" dirty="0">
              <a:latin typeface="Arial"/>
              <a:cs typeface="Arial"/>
            </a:endParaRPr>
          </a:p>
          <a:p>
            <a:pPr>
              <a:lnSpc>
                <a:spcPct val="100000"/>
              </a:lnSpc>
            </a:pPr>
            <a:endParaRPr sz="1350" dirty="0">
              <a:latin typeface="Arial"/>
              <a:cs typeface="Arial"/>
            </a:endParaRPr>
          </a:p>
          <a:p>
            <a:pPr marL="323850">
              <a:spcBef>
                <a:spcPts val="814"/>
              </a:spcBef>
            </a:pPr>
            <a:r>
              <a:rPr sz="1200" b="1" spc="-8" dirty="0">
                <a:solidFill>
                  <a:srgbClr val="0078B3"/>
                </a:solidFill>
                <a:latin typeface="Arial"/>
                <a:cs typeface="Arial"/>
              </a:rPr>
              <a:t>Video</a:t>
            </a:r>
            <a:r>
              <a:rPr sz="1200" b="1" spc="-4" dirty="0">
                <a:solidFill>
                  <a:srgbClr val="0078B3"/>
                </a:solidFill>
                <a:latin typeface="Arial"/>
                <a:cs typeface="Arial"/>
              </a:rPr>
              <a:t> Visits</a:t>
            </a:r>
            <a:endParaRPr sz="1200" dirty="0">
              <a:latin typeface="Arial"/>
              <a:cs typeface="Arial"/>
            </a:endParaRPr>
          </a:p>
          <a:p>
            <a:pPr marL="323850" marR="3810">
              <a:lnSpc>
                <a:spcPct val="104200"/>
              </a:lnSpc>
              <a:spcBef>
                <a:spcPts val="461"/>
              </a:spcBef>
            </a:pPr>
            <a:r>
              <a:rPr sz="1200" spc="-4" dirty="0">
                <a:latin typeface="Arial"/>
                <a:cs typeface="Arial"/>
              </a:rPr>
              <a:t>Connect with </a:t>
            </a:r>
            <a:r>
              <a:rPr sz="1200" dirty="0">
                <a:latin typeface="Arial"/>
                <a:cs typeface="Arial"/>
              </a:rPr>
              <a:t>your </a:t>
            </a:r>
            <a:r>
              <a:rPr sz="1200" spc="-4" dirty="0">
                <a:latin typeface="Arial"/>
                <a:cs typeface="Arial"/>
              </a:rPr>
              <a:t>doctor online. </a:t>
            </a:r>
            <a:r>
              <a:rPr sz="1200" spc="-8" dirty="0">
                <a:latin typeface="Arial"/>
                <a:cs typeface="Arial"/>
              </a:rPr>
              <a:t>It’s </a:t>
            </a:r>
            <a:r>
              <a:rPr sz="1200" dirty="0">
                <a:latin typeface="Arial"/>
                <a:cs typeface="Arial"/>
              </a:rPr>
              <a:t>convenient, safe,  </a:t>
            </a:r>
            <a:r>
              <a:rPr sz="1200" spc="-4" dirty="0">
                <a:latin typeface="Arial"/>
                <a:cs typeface="Arial"/>
              </a:rPr>
              <a:t>and </a:t>
            </a:r>
            <a:r>
              <a:rPr sz="1200" dirty="0">
                <a:latin typeface="Arial"/>
                <a:cs typeface="Arial"/>
              </a:rPr>
              <a:t>secure, </a:t>
            </a:r>
            <a:r>
              <a:rPr sz="1200" spc="-4" dirty="0">
                <a:latin typeface="Arial"/>
                <a:cs typeface="Arial"/>
              </a:rPr>
              <a:t>and</a:t>
            </a:r>
            <a:r>
              <a:rPr lang="en-US" sz="1200" spc="-4" dirty="0">
                <a:latin typeface="Arial"/>
                <a:cs typeface="Arial"/>
              </a:rPr>
              <a:t> it</a:t>
            </a:r>
            <a:r>
              <a:rPr sz="1200" spc="-4" dirty="0">
                <a:latin typeface="Arial"/>
                <a:cs typeface="Arial"/>
              </a:rPr>
              <a:t> often doesn’t </a:t>
            </a:r>
            <a:r>
              <a:rPr sz="1200" dirty="0">
                <a:latin typeface="Arial"/>
                <a:cs typeface="Arial"/>
              </a:rPr>
              <a:t>require a</a:t>
            </a:r>
            <a:r>
              <a:rPr sz="1200" spc="-15" dirty="0">
                <a:latin typeface="Arial"/>
                <a:cs typeface="Arial"/>
              </a:rPr>
              <a:t> copay.</a:t>
            </a:r>
            <a:endParaRPr sz="1200" dirty="0">
              <a:latin typeface="Arial"/>
              <a:cs typeface="Arial"/>
            </a:endParaRPr>
          </a:p>
        </p:txBody>
      </p:sp>
      <p:pic>
        <p:nvPicPr>
          <p:cNvPr id="45" name="Graphic 44">
            <a:extLst>
              <a:ext uri="{FF2B5EF4-FFF2-40B4-BE49-F238E27FC236}">
                <a16:creationId xmlns:a16="http://schemas.microsoft.com/office/drawing/2014/main" id="{8A026935-48C1-4E62-8879-E274084543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61574" y="5550956"/>
            <a:ext cx="1728216" cy="192024"/>
          </a:xfrm>
          <a:prstGeom prst="rect">
            <a:avLst/>
          </a:prstGeom>
        </p:spPr>
      </p:pic>
      <p:pic>
        <p:nvPicPr>
          <p:cNvPr id="46" name="Picture 45">
            <a:extLst>
              <a:ext uri="{FF2B5EF4-FFF2-40B4-BE49-F238E27FC236}">
                <a16:creationId xmlns:a16="http://schemas.microsoft.com/office/drawing/2014/main" id="{42AB6A1C-9914-452E-B582-C01E2A022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2913" y="3563937"/>
            <a:ext cx="667570" cy="667570"/>
          </a:xfrm>
          <a:prstGeom prst="rect">
            <a:avLst/>
          </a:prstGeom>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object 7"/>
          <p:cNvGrpSpPr/>
          <p:nvPr/>
        </p:nvGrpSpPr>
        <p:grpSpPr>
          <a:xfrm>
            <a:off x="571500" y="4314825"/>
            <a:ext cx="600075" cy="607219"/>
            <a:chOff x="762000" y="4610100"/>
            <a:chExt cx="800100" cy="809625"/>
          </a:xfrm>
        </p:grpSpPr>
        <p:pic>
          <p:nvPicPr>
            <p:cNvPr id="8" name="object 8"/>
            <p:cNvPicPr/>
            <p:nvPr/>
          </p:nvPicPr>
          <p:blipFill>
            <a:blip r:embed="rId3" cstate="print"/>
            <a:stretch>
              <a:fillRect/>
            </a:stretch>
          </p:blipFill>
          <p:spPr>
            <a:xfrm>
              <a:off x="850600" y="4704182"/>
              <a:ext cx="624157" cy="626806"/>
            </a:xfrm>
            <a:prstGeom prst="rect">
              <a:avLst/>
            </a:prstGeom>
          </p:spPr>
        </p:pic>
        <p:pic>
          <p:nvPicPr>
            <p:cNvPr id="9" name="object 9"/>
            <p:cNvPicPr/>
            <p:nvPr/>
          </p:nvPicPr>
          <p:blipFill>
            <a:blip r:embed="rId4" cstate="print"/>
            <a:stretch>
              <a:fillRect/>
            </a:stretch>
          </p:blipFill>
          <p:spPr>
            <a:xfrm>
              <a:off x="762000" y="4610100"/>
              <a:ext cx="800100" cy="809625"/>
            </a:xfrm>
            <a:prstGeom prst="rect">
              <a:avLst/>
            </a:prstGeom>
          </p:spPr>
        </p:pic>
      </p:grpSp>
      <p:sp>
        <p:nvSpPr>
          <p:cNvPr id="10" name="object 10"/>
          <p:cNvSpPr txBox="1">
            <a:spLocks noGrp="1"/>
          </p:cNvSpPr>
          <p:nvPr>
            <p:ph type="title"/>
          </p:nvPr>
        </p:nvSpPr>
        <p:spPr>
          <a:xfrm>
            <a:off x="397192" y="1342025"/>
            <a:ext cx="5850924" cy="381836"/>
          </a:xfrm>
          <a:prstGeom prst="rect">
            <a:avLst/>
          </a:prstGeom>
        </p:spPr>
        <p:txBody>
          <a:bodyPr vert="horz" wrap="square" lIns="0" tIns="12383" rIns="0" bIns="0" rtlCol="0">
            <a:spAutoFit/>
          </a:bodyPr>
          <a:lstStyle/>
          <a:p>
            <a:pPr eaLnBrk="1" hangingPunct="1">
              <a:lnSpc>
                <a:spcPct val="100000"/>
              </a:lnSpc>
            </a:pPr>
            <a:r>
              <a:rPr sz="2400" dirty="0">
                <a:solidFill>
                  <a:srgbClr val="0078B3"/>
                </a:solidFill>
                <a:latin typeface="Arial" panose="020B0604020202020204" pitchFamily="34" charset="0"/>
              </a:rPr>
              <a:t>Care that’s convenient</a:t>
            </a:r>
          </a:p>
        </p:txBody>
      </p:sp>
      <p:sp>
        <p:nvSpPr>
          <p:cNvPr id="11" name="object 11"/>
          <p:cNvSpPr txBox="1"/>
          <p:nvPr/>
        </p:nvSpPr>
        <p:spPr>
          <a:xfrm>
            <a:off x="420385" y="1789469"/>
            <a:ext cx="4374356" cy="648094"/>
          </a:xfrm>
          <a:prstGeom prst="rect">
            <a:avLst/>
          </a:prstGeom>
        </p:spPr>
        <p:txBody>
          <a:bodyPr vert="horz" wrap="square" lIns="0" tIns="11906" rIns="0" bIns="0" rtlCol="0">
            <a:spAutoFit/>
          </a:bodyPr>
          <a:lstStyle/>
          <a:p>
            <a:pPr marL="9525">
              <a:spcBef>
                <a:spcPts val="94"/>
              </a:spcBef>
            </a:pPr>
            <a:r>
              <a:rPr sz="1050" b="1" dirty="0">
                <a:latin typeface="Arial"/>
                <a:cs typeface="Arial"/>
              </a:rPr>
              <a:t>We</a:t>
            </a:r>
            <a:r>
              <a:rPr sz="1050" b="1" spc="60" dirty="0">
                <a:latin typeface="Arial"/>
                <a:cs typeface="Arial"/>
              </a:rPr>
              <a:t> </a:t>
            </a:r>
            <a:r>
              <a:rPr sz="1050" b="1" dirty="0">
                <a:latin typeface="Arial"/>
                <a:cs typeface="Arial"/>
              </a:rPr>
              <a:t>make</a:t>
            </a:r>
            <a:r>
              <a:rPr sz="1050" b="1" spc="-68" dirty="0">
                <a:latin typeface="Arial"/>
                <a:cs typeface="Arial"/>
              </a:rPr>
              <a:t> </a:t>
            </a:r>
            <a:r>
              <a:rPr sz="1050" b="1" dirty="0">
                <a:latin typeface="Arial"/>
                <a:cs typeface="Arial"/>
              </a:rPr>
              <a:t>it</a:t>
            </a:r>
            <a:r>
              <a:rPr sz="1050" b="1" spc="23" dirty="0">
                <a:latin typeface="Arial"/>
                <a:cs typeface="Arial"/>
              </a:rPr>
              <a:t> </a:t>
            </a:r>
            <a:r>
              <a:rPr sz="1050" b="1" dirty="0">
                <a:latin typeface="Arial"/>
                <a:cs typeface="Arial"/>
              </a:rPr>
              <a:t>easy</a:t>
            </a:r>
            <a:r>
              <a:rPr sz="1050" b="1" spc="-68" dirty="0">
                <a:latin typeface="Arial"/>
                <a:cs typeface="Arial"/>
              </a:rPr>
              <a:t> </a:t>
            </a:r>
            <a:r>
              <a:rPr sz="1050" b="1" dirty="0">
                <a:latin typeface="Arial"/>
                <a:cs typeface="Arial"/>
              </a:rPr>
              <a:t>to</a:t>
            </a:r>
            <a:r>
              <a:rPr sz="1050" b="1" spc="-4" dirty="0">
                <a:latin typeface="Arial"/>
                <a:cs typeface="Arial"/>
              </a:rPr>
              <a:t> </a:t>
            </a:r>
            <a:r>
              <a:rPr sz="1050" b="1" dirty="0">
                <a:latin typeface="Arial"/>
                <a:cs typeface="Arial"/>
              </a:rPr>
              <a:t>get</a:t>
            </a:r>
            <a:r>
              <a:rPr sz="1050" b="1" spc="-45" dirty="0">
                <a:latin typeface="Arial"/>
                <a:cs typeface="Arial"/>
              </a:rPr>
              <a:t> </a:t>
            </a:r>
            <a:r>
              <a:rPr sz="1050" b="1" dirty="0">
                <a:latin typeface="Arial"/>
                <a:cs typeface="Arial"/>
              </a:rPr>
              <a:t>high-quality care</a:t>
            </a:r>
            <a:r>
              <a:rPr sz="1050" b="1" spc="-131" dirty="0">
                <a:latin typeface="Arial"/>
                <a:cs typeface="Arial"/>
              </a:rPr>
              <a:t> </a:t>
            </a:r>
            <a:r>
              <a:rPr sz="1050" b="1" dirty="0">
                <a:latin typeface="Arial"/>
                <a:cs typeface="Arial"/>
              </a:rPr>
              <a:t>when</a:t>
            </a:r>
            <a:r>
              <a:rPr sz="1050" b="1" spc="-71" dirty="0">
                <a:latin typeface="Arial"/>
                <a:cs typeface="Arial"/>
              </a:rPr>
              <a:t> </a:t>
            </a:r>
            <a:r>
              <a:rPr sz="1050" b="1" dirty="0">
                <a:latin typeface="Arial"/>
                <a:cs typeface="Arial"/>
              </a:rPr>
              <a:t>and</a:t>
            </a:r>
            <a:r>
              <a:rPr sz="1050" b="1" spc="-68" dirty="0">
                <a:latin typeface="Arial"/>
                <a:cs typeface="Arial"/>
              </a:rPr>
              <a:t> </a:t>
            </a:r>
            <a:r>
              <a:rPr sz="1050" b="1" dirty="0">
                <a:latin typeface="Arial"/>
                <a:cs typeface="Arial"/>
              </a:rPr>
              <a:t>where</a:t>
            </a:r>
            <a:r>
              <a:rPr sz="1050" b="1" spc="-64" dirty="0">
                <a:latin typeface="Arial"/>
                <a:cs typeface="Arial"/>
              </a:rPr>
              <a:t> </a:t>
            </a:r>
            <a:r>
              <a:rPr sz="1050" b="1" spc="-19" dirty="0">
                <a:latin typeface="Arial"/>
                <a:cs typeface="Arial"/>
              </a:rPr>
              <a:t>you</a:t>
            </a:r>
            <a:endParaRPr sz="1050" dirty="0">
              <a:latin typeface="Arial"/>
              <a:cs typeface="Arial"/>
            </a:endParaRPr>
          </a:p>
          <a:p>
            <a:pPr marL="9525" marR="3810">
              <a:lnSpc>
                <a:spcPts val="1238"/>
              </a:lnSpc>
              <a:spcBef>
                <a:spcPts val="98"/>
              </a:spcBef>
            </a:pPr>
            <a:r>
              <a:rPr sz="1050" b="1" dirty="0">
                <a:latin typeface="Arial"/>
                <a:cs typeface="Arial"/>
              </a:rPr>
              <a:t>want</a:t>
            </a:r>
            <a:r>
              <a:rPr sz="1050" b="1" spc="-124" dirty="0">
                <a:latin typeface="Arial"/>
                <a:cs typeface="Arial"/>
              </a:rPr>
              <a:t> </a:t>
            </a:r>
            <a:r>
              <a:rPr sz="1050" b="1" dirty="0">
                <a:latin typeface="Arial"/>
                <a:cs typeface="Arial"/>
              </a:rPr>
              <a:t>it.</a:t>
            </a:r>
            <a:r>
              <a:rPr sz="1050" b="1" spc="83" dirty="0">
                <a:latin typeface="Arial"/>
                <a:cs typeface="Arial"/>
              </a:rPr>
              <a:t> </a:t>
            </a:r>
            <a:r>
              <a:rPr sz="1050" b="1" dirty="0">
                <a:latin typeface="Arial"/>
                <a:cs typeface="Arial"/>
              </a:rPr>
              <a:t>No</a:t>
            </a:r>
            <a:r>
              <a:rPr sz="1050" b="1" spc="49" dirty="0">
                <a:latin typeface="Arial"/>
                <a:cs typeface="Arial"/>
              </a:rPr>
              <a:t> </a:t>
            </a:r>
            <a:r>
              <a:rPr sz="1050" b="1" dirty="0">
                <a:latin typeface="Arial"/>
                <a:cs typeface="Arial"/>
              </a:rPr>
              <a:t>matter</a:t>
            </a:r>
            <a:r>
              <a:rPr sz="1050" b="1" spc="-68" dirty="0">
                <a:latin typeface="Arial"/>
                <a:cs typeface="Arial"/>
              </a:rPr>
              <a:t> </a:t>
            </a:r>
            <a:r>
              <a:rPr sz="1050" b="1" dirty="0">
                <a:latin typeface="Arial"/>
                <a:cs typeface="Arial"/>
              </a:rPr>
              <a:t>how</a:t>
            </a:r>
            <a:r>
              <a:rPr sz="1050" b="1" spc="-26" dirty="0">
                <a:latin typeface="Arial"/>
                <a:cs typeface="Arial"/>
              </a:rPr>
              <a:t> </a:t>
            </a:r>
            <a:r>
              <a:rPr sz="1050" b="1" dirty="0">
                <a:latin typeface="Arial"/>
                <a:cs typeface="Arial"/>
              </a:rPr>
              <a:t>you</a:t>
            </a:r>
            <a:r>
              <a:rPr sz="1050" b="1" spc="-79" dirty="0">
                <a:latin typeface="Arial"/>
                <a:cs typeface="Arial"/>
              </a:rPr>
              <a:t> </a:t>
            </a:r>
            <a:r>
              <a:rPr sz="1050" b="1" dirty="0">
                <a:latin typeface="Arial"/>
                <a:cs typeface="Arial"/>
              </a:rPr>
              <a:t>connect,</a:t>
            </a:r>
            <a:r>
              <a:rPr sz="1050" b="1" spc="-116" dirty="0">
                <a:latin typeface="Arial"/>
                <a:cs typeface="Arial"/>
              </a:rPr>
              <a:t> </a:t>
            </a:r>
            <a:r>
              <a:rPr sz="1050" b="1" dirty="0">
                <a:latin typeface="Arial"/>
                <a:cs typeface="Arial"/>
              </a:rPr>
              <a:t>you’ll</a:t>
            </a:r>
            <a:r>
              <a:rPr sz="1050" b="1" spc="-116" dirty="0">
                <a:latin typeface="Arial"/>
                <a:cs typeface="Arial"/>
              </a:rPr>
              <a:t> </a:t>
            </a:r>
            <a:r>
              <a:rPr sz="1050" b="1" dirty="0">
                <a:latin typeface="Arial"/>
                <a:cs typeface="Arial"/>
              </a:rPr>
              <a:t>always</a:t>
            </a:r>
            <a:r>
              <a:rPr sz="1050" b="1" spc="-75" dirty="0">
                <a:latin typeface="Arial"/>
                <a:cs typeface="Arial"/>
              </a:rPr>
              <a:t> </a:t>
            </a:r>
            <a:r>
              <a:rPr sz="1050" b="1" spc="-8" dirty="0">
                <a:latin typeface="Arial"/>
                <a:cs typeface="Arial"/>
              </a:rPr>
              <a:t>talk</a:t>
            </a:r>
            <a:r>
              <a:rPr sz="1050" b="1" spc="-75" dirty="0">
                <a:latin typeface="Arial"/>
                <a:cs typeface="Arial"/>
              </a:rPr>
              <a:t> </a:t>
            </a:r>
            <a:r>
              <a:rPr sz="1050" b="1" dirty="0">
                <a:latin typeface="Arial"/>
                <a:cs typeface="Arial"/>
              </a:rPr>
              <a:t>with</a:t>
            </a:r>
            <a:r>
              <a:rPr sz="1050" b="1" spc="53" dirty="0">
                <a:latin typeface="Arial"/>
                <a:cs typeface="Arial"/>
              </a:rPr>
              <a:t> </a:t>
            </a:r>
            <a:r>
              <a:rPr sz="1050" b="1" dirty="0">
                <a:latin typeface="Arial"/>
                <a:cs typeface="Arial"/>
              </a:rPr>
              <a:t>a</a:t>
            </a:r>
            <a:r>
              <a:rPr sz="1050" b="1" spc="-11" dirty="0">
                <a:latin typeface="Arial"/>
                <a:cs typeface="Arial"/>
              </a:rPr>
              <a:t> </a:t>
            </a:r>
            <a:r>
              <a:rPr sz="1050" b="1" spc="-8" dirty="0">
                <a:latin typeface="Arial"/>
                <a:cs typeface="Arial"/>
              </a:rPr>
              <a:t>medical </a:t>
            </a:r>
            <a:r>
              <a:rPr sz="1050" b="1" dirty="0">
                <a:latin typeface="Arial"/>
                <a:cs typeface="Arial"/>
              </a:rPr>
              <a:t>professional</a:t>
            </a:r>
            <a:r>
              <a:rPr sz="1050" b="1" spc="-79" dirty="0">
                <a:latin typeface="Arial"/>
                <a:cs typeface="Arial"/>
              </a:rPr>
              <a:t> </a:t>
            </a:r>
            <a:r>
              <a:rPr sz="1050" b="1" dirty="0">
                <a:latin typeface="Arial"/>
                <a:cs typeface="Arial"/>
              </a:rPr>
              <a:t>who</a:t>
            </a:r>
            <a:r>
              <a:rPr sz="1050" b="1" spc="-45" dirty="0">
                <a:latin typeface="Arial"/>
                <a:cs typeface="Arial"/>
              </a:rPr>
              <a:t> </a:t>
            </a:r>
            <a:r>
              <a:rPr sz="1050" b="1" dirty="0">
                <a:latin typeface="Arial"/>
                <a:cs typeface="Arial"/>
              </a:rPr>
              <a:t>can</a:t>
            </a:r>
            <a:r>
              <a:rPr sz="1050" b="1" spc="-45" dirty="0">
                <a:latin typeface="Arial"/>
                <a:cs typeface="Arial"/>
              </a:rPr>
              <a:t> </a:t>
            </a:r>
            <a:r>
              <a:rPr sz="1050" b="1" dirty="0">
                <a:latin typeface="Arial"/>
                <a:cs typeface="Arial"/>
              </a:rPr>
              <a:t>see</a:t>
            </a:r>
            <a:r>
              <a:rPr sz="1050" b="1" spc="-38" dirty="0">
                <a:latin typeface="Arial"/>
                <a:cs typeface="Arial"/>
              </a:rPr>
              <a:t> </a:t>
            </a:r>
            <a:r>
              <a:rPr sz="1050" b="1" dirty="0">
                <a:latin typeface="Arial"/>
                <a:cs typeface="Arial"/>
              </a:rPr>
              <a:t>your</a:t>
            </a:r>
            <a:r>
              <a:rPr sz="1050" b="1" spc="-34" dirty="0">
                <a:latin typeface="Arial"/>
                <a:cs typeface="Arial"/>
              </a:rPr>
              <a:t> </a:t>
            </a:r>
            <a:r>
              <a:rPr sz="1050" b="1" dirty="0">
                <a:latin typeface="Arial"/>
                <a:cs typeface="Arial"/>
              </a:rPr>
              <a:t>health</a:t>
            </a:r>
            <a:r>
              <a:rPr sz="1050" b="1" spc="-45" dirty="0">
                <a:latin typeface="Arial"/>
                <a:cs typeface="Arial"/>
              </a:rPr>
              <a:t> </a:t>
            </a:r>
            <a:r>
              <a:rPr sz="1050" b="1" spc="-8" dirty="0">
                <a:latin typeface="Arial"/>
                <a:cs typeface="Arial"/>
              </a:rPr>
              <a:t>history,</a:t>
            </a:r>
            <a:r>
              <a:rPr sz="1050" b="1" spc="-90" dirty="0">
                <a:latin typeface="Arial"/>
                <a:cs typeface="Arial"/>
              </a:rPr>
              <a:t> </a:t>
            </a:r>
            <a:r>
              <a:rPr sz="1050" b="1" dirty="0">
                <a:latin typeface="Arial"/>
                <a:cs typeface="Arial"/>
              </a:rPr>
              <a:t>so</a:t>
            </a:r>
            <a:r>
              <a:rPr sz="1050" b="1" spc="-45" dirty="0">
                <a:latin typeface="Arial"/>
                <a:cs typeface="Arial"/>
              </a:rPr>
              <a:t> </a:t>
            </a:r>
            <a:r>
              <a:rPr sz="1050" b="1" dirty="0">
                <a:latin typeface="Arial"/>
                <a:cs typeface="Arial"/>
              </a:rPr>
              <a:t>you</a:t>
            </a:r>
            <a:r>
              <a:rPr sz="1050" b="1" spc="30" dirty="0">
                <a:latin typeface="Arial"/>
                <a:cs typeface="Arial"/>
              </a:rPr>
              <a:t> </a:t>
            </a:r>
            <a:r>
              <a:rPr sz="1050" b="1" dirty="0">
                <a:latin typeface="Arial"/>
                <a:cs typeface="Arial"/>
              </a:rPr>
              <a:t>never</a:t>
            </a:r>
            <a:r>
              <a:rPr sz="1050" b="1" spc="-101" dirty="0">
                <a:latin typeface="Arial"/>
                <a:cs typeface="Arial"/>
              </a:rPr>
              <a:t> </a:t>
            </a:r>
            <a:r>
              <a:rPr sz="1050" b="1" dirty="0">
                <a:latin typeface="Arial"/>
                <a:cs typeface="Arial"/>
              </a:rPr>
              <a:t>have</a:t>
            </a:r>
            <a:r>
              <a:rPr sz="1050" b="1" spc="-38" dirty="0">
                <a:latin typeface="Arial"/>
                <a:cs typeface="Arial"/>
              </a:rPr>
              <a:t> </a:t>
            </a:r>
            <a:r>
              <a:rPr sz="1050" b="1" spc="-19" dirty="0">
                <a:latin typeface="Arial"/>
                <a:cs typeface="Arial"/>
              </a:rPr>
              <a:t>to </a:t>
            </a:r>
            <a:r>
              <a:rPr sz="1050" b="1" dirty="0">
                <a:latin typeface="Arial"/>
                <a:cs typeface="Arial"/>
              </a:rPr>
              <a:t>repeat</a:t>
            </a:r>
            <a:r>
              <a:rPr sz="1050" b="1" spc="-26" dirty="0">
                <a:latin typeface="Arial"/>
                <a:cs typeface="Arial"/>
              </a:rPr>
              <a:t> </a:t>
            </a:r>
            <a:r>
              <a:rPr sz="1050" b="1" dirty="0">
                <a:latin typeface="Arial"/>
                <a:cs typeface="Arial"/>
              </a:rPr>
              <a:t>your</a:t>
            </a:r>
            <a:r>
              <a:rPr sz="1050" b="1" spc="-34" dirty="0">
                <a:latin typeface="Arial"/>
                <a:cs typeface="Arial"/>
              </a:rPr>
              <a:t> </a:t>
            </a:r>
            <a:r>
              <a:rPr sz="1050" b="1" spc="-8" dirty="0">
                <a:latin typeface="Arial"/>
                <a:cs typeface="Arial"/>
              </a:rPr>
              <a:t>story.</a:t>
            </a:r>
            <a:endParaRPr sz="1050" dirty="0">
              <a:latin typeface="Arial"/>
              <a:cs typeface="Arial"/>
            </a:endParaRPr>
          </a:p>
        </p:txBody>
      </p:sp>
      <p:sp>
        <p:nvSpPr>
          <p:cNvPr id="12" name="object 12"/>
          <p:cNvSpPr txBox="1"/>
          <p:nvPr/>
        </p:nvSpPr>
        <p:spPr>
          <a:xfrm>
            <a:off x="397192" y="2624304"/>
            <a:ext cx="2625090" cy="1261243"/>
          </a:xfrm>
          <a:prstGeom prst="rect">
            <a:avLst/>
          </a:prstGeom>
        </p:spPr>
        <p:txBody>
          <a:bodyPr vert="horz" wrap="square" lIns="0" tIns="9525" rIns="0" bIns="0" rtlCol="0">
            <a:spAutoFit/>
          </a:bodyPr>
          <a:lstStyle/>
          <a:p>
            <a:pPr marL="28575">
              <a:spcBef>
                <a:spcPts val="75"/>
              </a:spcBef>
            </a:pPr>
            <a:r>
              <a:rPr sz="1350" b="1" dirty="0">
                <a:solidFill>
                  <a:srgbClr val="0070C0"/>
                </a:solidFill>
                <a:latin typeface="Arial"/>
                <a:cs typeface="Arial"/>
              </a:rPr>
              <a:t>Your</a:t>
            </a:r>
            <a:r>
              <a:rPr sz="1350" b="1" spc="-4" dirty="0">
                <a:solidFill>
                  <a:srgbClr val="0070C0"/>
                </a:solidFill>
                <a:latin typeface="Arial"/>
                <a:cs typeface="Arial"/>
              </a:rPr>
              <a:t> </a:t>
            </a:r>
            <a:r>
              <a:rPr sz="1350" b="1" dirty="0">
                <a:solidFill>
                  <a:srgbClr val="0070C0"/>
                </a:solidFill>
                <a:latin typeface="Arial"/>
                <a:cs typeface="Arial"/>
              </a:rPr>
              <a:t>health</a:t>
            </a:r>
            <a:r>
              <a:rPr sz="1350" b="1" spc="-64" dirty="0">
                <a:solidFill>
                  <a:srgbClr val="0070C0"/>
                </a:solidFill>
                <a:latin typeface="Arial"/>
                <a:cs typeface="Arial"/>
              </a:rPr>
              <a:t> </a:t>
            </a:r>
            <a:r>
              <a:rPr sz="1350" b="1" dirty="0">
                <a:solidFill>
                  <a:srgbClr val="0070C0"/>
                </a:solidFill>
                <a:latin typeface="Arial"/>
                <a:cs typeface="Arial"/>
              </a:rPr>
              <a:t>at</a:t>
            </a:r>
            <a:r>
              <a:rPr sz="1350" b="1" spc="-26" dirty="0">
                <a:solidFill>
                  <a:srgbClr val="0070C0"/>
                </a:solidFill>
                <a:latin typeface="Arial"/>
                <a:cs typeface="Arial"/>
              </a:rPr>
              <a:t> </a:t>
            </a:r>
            <a:r>
              <a:rPr sz="1350" b="1" dirty="0">
                <a:solidFill>
                  <a:srgbClr val="0070C0"/>
                </a:solidFill>
                <a:latin typeface="Arial"/>
                <a:cs typeface="Arial"/>
              </a:rPr>
              <a:t>your</a:t>
            </a:r>
            <a:r>
              <a:rPr sz="1350" b="1" spc="-45" dirty="0">
                <a:solidFill>
                  <a:srgbClr val="0070C0"/>
                </a:solidFill>
                <a:latin typeface="Arial"/>
                <a:cs typeface="Arial"/>
              </a:rPr>
              <a:t> </a:t>
            </a:r>
            <a:r>
              <a:rPr sz="1350" b="1" spc="-8" dirty="0">
                <a:solidFill>
                  <a:srgbClr val="0070C0"/>
                </a:solidFill>
                <a:latin typeface="Arial"/>
                <a:cs typeface="Arial"/>
              </a:rPr>
              <a:t>fingertips</a:t>
            </a:r>
            <a:endParaRPr sz="1350" dirty="0">
              <a:latin typeface="Arial"/>
              <a:cs typeface="Arial"/>
            </a:endParaRPr>
          </a:p>
          <a:p>
            <a:pPr marL="160972" indent="-128111">
              <a:spcBef>
                <a:spcPts val="844"/>
              </a:spcBef>
              <a:buClr>
                <a:srgbClr val="0070C0"/>
              </a:buClr>
              <a:buChar char="•"/>
              <a:tabLst>
                <a:tab pos="160972" algn="l"/>
              </a:tabLst>
            </a:pPr>
            <a:r>
              <a:rPr sz="1050" dirty="0">
                <a:latin typeface="Arial"/>
                <a:cs typeface="Arial"/>
              </a:rPr>
              <a:t>Get</a:t>
            </a:r>
            <a:r>
              <a:rPr sz="1050" spc="-64" dirty="0">
                <a:latin typeface="Arial"/>
                <a:cs typeface="Arial"/>
              </a:rPr>
              <a:t> </a:t>
            </a:r>
            <a:r>
              <a:rPr sz="1050" dirty="0">
                <a:latin typeface="Arial"/>
                <a:cs typeface="Arial"/>
              </a:rPr>
              <a:t>24/7</a:t>
            </a:r>
            <a:r>
              <a:rPr sz="1050" spc="-79" dirty="0">
                <a:latin typeface="Arial"/>
                <a:cs typeface="Arial"/>
              </a:rPr>
              <a:t> </a:t>
            </a:r>
            <a:r>
              <a:rPr sz="1050" dirty="0">
                <a:latin typeface="Arial"/>
                <a:cs typeface="Arial"/>
              </a:rPr>
              <a:t>care</a:t>
            </a:r>
            <a:r>
              <a:rPr sz="1050" spc="45" dirty="0">
                <a:latin typeface="Arial"/>
                <a:cs typeface="Arial"/>
              </a:rPr>
              <a:t> </a:t>
            </a:r>
            <a:r>
              <a:rPr sz="1050" dirty="0">
                <a:latin typeface="Arial"/>
                <a:cs typeface="Arial"/>
              </a:rPr>
              <a:t>by</a:t>
            </a:r>
            <a:r>
              <a:rPr sz="1050" spc="-11" dirty="0">
                <a:latin typeface="Arial"/>
                <a:cs typeface="Arial"/>
              </a:rPr>
              <a:t> </a:t>
            </a:r>
            <a:r>
              <a:rPr sz="1050" dirty="0">
                <a:latin typeface="Arial"/>
                <a:cs typeface="Arial"/>
              </a:rPr>
              <a:t>phone</a:t>
            </a:r>
            <a:r>
              <a:rPr sz="1050" spc="-79" dirty="0">
                <a:latin typeface="Arial"/>
                <a:cs typeface="Arial"/>
              </a:rPr>
              <a:t> </a:t>
            </a:r>
            <a:r>
              <a:rPr sz="1050" dirty="0">
                <a:latin typeface="Arial"/>
                <a:cs typeface="Arial"/>
              </a:rPr>
              <a:t>or </a:t>
            </a:r>
            <a:r>
              <a:rPr sz="1050" spc="-8" dirty="0">
                <a:latin typeface="Arial"/>
                <a:cs typeface="Arial"/>
              </a:rPr>
              <a:t>video.</a:t>
            </a:r>
            <a:r>
              <a:rPr sz="1013" spc="-11" baseline="27777" dirty="0">
                <a:latin typeface="Arial"/>
                <a:cs typeface="Arial"/>
              </a:rPr>
              <a:t>1</a:t>
            </a:r>
            <a:endParaRPr sz="1013" baseline="27777" dirty="0">
              <a:latin typeface="Arial"/>
              <a:cs typeface="Arial"/>
            </a:endParaRPr>
          </a:p>
          <a:p>
            <a:pPr marL="160972" indent="-128111">
              <a:spcBef>
                <a:spcPts val="769"/>
              </a:spcBef>
              <a:buClr>
                <a:srgbClr val="0070C0"/>
              </a:buClr>
              <a:buChar char="•"/>
              <a:tabLst>
                <a:tab pos="160972" algn="l"/>
              </a:tabLst>
            </a:pPr>
            <a:r>
              <a:rPr sz="1050" dirty="0">
                <a:latin typeface="Arial"/>
                <a:cs typeface="Arial"/>
              </a:rPr>
              <a:t>Email</a:t>
            </a:r>
            <a:r>
              <a:rPr sz="1050" spc="-38" dirty="0">
                <a:latin typeface="Arial"/>
                <a:cs typeface="Arial"/>
              </a:rPr>
              <a:t> </a:t>
            </a:r>
            <a:r>
              <a:rPr sz="1050" dirty="0">
                <a:latin typeface="Arial"/>
                <a:cs typeface="Arial"/>
              </a:rPr>
              <a:t>your</a:t>
            </a:r>
            <a:r>
              <a:rPr sz="1050" spc="-38" dirty="0">
                <a:latin typeface="Arial"/>
                <a:cs typeface="Arial"/>
              </a:rPr>
              <a:t> </a:t>
            </a:r>
            <a:r>
              <a:rPr sz="1050" dirty="0">
                <a:latin typeface="Arial"/>
                <a:cs typeface="Arial"/>
              </a:rPr>
              <a:t>care</a:t>
            </a:r>
            <a:r>
              <a:rPr sz="1050" spc="-49" dirty="0">
                <a:latin typeface="Arial"/>
                <a:cs typeface="Arial"/>
              </a:rPr>
              <a:t> </a:t>
            </a:r>
            <a:r>
              <a:rPr sz="1050" spc="-15" dirty="0">
                <a:latin typeface="Arial"/>
                <a:cs typeface="Arial"/>
              </a:rPr>
              <a:t>team.</a:t>
            </a:r>
            <a:endParaRPr sz="1050" dirty="0">
              <a:latin typeface="Arial"/>
              <a:cs typeface="Arial"/>
            </a:endParaRPr>
          </a:p>
          <a:p>
            <a:pPr marL="160972" indent="-128111">
              <a:spcBef>
                <a:spcPts val="764"/>
              </a:spcBef>
              <a:buClr>
                <a:srgbClr val="0070C0"/>
              </a:buClr>
              <a:buChar char="•"/>
              <a:tabLst>
                <a:tab pos="160972" algn="l"/>
              </a:tabLst>
            </a:pPr>
            <a:r>
              <a:rPr sz="1050" dirty="0">
                <a:latin typeface="Arial"/>
                <a:cs typeface="Arial"/>
              </a:rPr>
              <a:t>Schedule</a:t>
            </a:r>
            <a:r>
              <a:rPr sz="1050" spc="-101" dirty="0">
                <a:latin typeface="Arial"/>
                <a:cs typeface="Arial"/>
              </a:rPr>
              <a:t> </a:t>
            </a:r>
            <a:r>
              <a:rPr sz="1050" dirty="0">
                <a:latin typeface="Arial"/>
                <a:cs typeface="Arial"/>
              </a:rPr>
              <a:t>routine</a:t>
            </a:r>
            <a:r>
              <a:rPr sz="1050" spc="-11" dirty="0">
                <a:latin typeface="Arial"/>
                <a:cs typeface="Arial"/>
              </a:rPr>
              <a:t> </a:t>
            </a:r>
            <a:r>
              <a:rPr sz="1050" spc="-8" dirty="0">
                <a:latin typeface="Arial"/>
                <a:cs typeface="Arial"/>
              </a:rPr>
              <a:t>appointments.</a:t>
            </a:r>
            <a:endParaRPr sz="1050" dirty="0">
              <a:latin typeface="Arial"/>
              <a:cs typeface="Arial"/>
            </a:endParaRPr>
          </a:p>
          <a:p>
            <a:pPr marL="160972" indent="-128111">
              <a:spcBef>
                <a:spcPts val="713"/>
              </a:spcBef>
              <a:buClr>
                <a:srgbClr val="0070C0"/>
              </a:buClr>
              <a:buChar char="•"/>
              <a:tabLst>
                <a:tab pos="160972" algn="l"/>
              </a:tabLst>
            </a:pPr>
            <a:r>
              <a:rPr sz="1050" dirty="0">
                <a:latin typeface="Arial"/>
                <a:cs typeface="Arial"/>
              </a:rPr>
              <a:t>View</a:t>
            </a:r>
            <a:r>
              <a:rPr sz="1050" spc="-34" dirty="0">
                <a:latin typeface="Arial"/>
                <a:cs typeface="Arial"/>
              </a:rPr>
              <a:t> </a:t>
            </a:r>
            <a:r>
              <a:rPr sz="1050" dirty="0">
                <a:latin typeface="Arial"/>
                <a:cs typeface="Arial"/>
              </a:rPr>
              <a:t>most</a:t>
            </a:r>
            <a:r>
              <a:rPr sz="1050" spc="-127" dirty="0">
                <a:latin typeface="Arial"/>
                <a:cs typeface="Arial"/>
              </a:rPr>
              <a:t> </a:t>
            </a:r>
            <a:r>
              <a:rPr sz="1050" dirty="0">
                <a:latin typeface="Arial"/>
                <a:cs typeface="Arial"/>
              </a:rPr>
              <a:t>lab</a:t>
            </a:r>
            <a:r>
              <a:rPr sz="1050" spc="34" dirty="0">
                <a:latin typeface="Arial"/>
                <a:cs typeface="Arial"/>
              </a:rPr>
              <a:t> </a:t>
            </a:r>
            <a:r>
              <a:rPr sz="1050" dirty="0">
                <a:latin typeface="Arial"/>
                <a:cs typeface="Arial"/>
              </a:rPr>
              <a:t>results</a:t>
            </a:r>
            <a:r>
              <a:rPr sz="1050" spc="-15" dirty="0">
                <a:latin typeface="Arial"/>
                <a:cs typeface="Arial"/>
              </a:rPr>
              <a:t> </a:t>
            </a:r>
            <a:r>
              <a:rPr sz="1050" dirty="0">
                <a:latin typeface="Arial"/>
                <a:cs typeface="Arial"/>
              </a:rPr>
              <a:t>and</a:t>
            </a:r>
            <a:r>
              <a:rPr sz="1050" spc="34" dirty="0">
                <a:latin typeface="Arial"/>
                <a:cs typeface="Arial"/>
              </a:rPr>
              <a:t> </a:t>
            </a:r>
            <a:r>
              <a:rPr sz="1050" dirty="0">
                <a:latin typeface="Arial"/>
                <a:cs typeface="Arial"/>
              </a:rPr>
              <a:t>doctor’s</a:t>
            </a:r>
            <a:r>
              <a:rPr sz="1050" spc="-83" dirty="0">
                <a:latin typeface="Arial"/>
                <a:cs typeface="Arial"/>
              </a:rPr>
              <a:t> </a:t>
            </a:r>
            <a:r>
              <a:rPr sz="1050" spc="-8" dirty="0">
                <a:latin typeface="Arial"/>
                <a:cs typeface="Arial"/>
              </a:rPr>
              <a:t>notes.</a:t>
            </a:r>
            <a:endParaRPr sz="1050" dirty="0">
              <a:latin typeface="Arial"/>
              <a:cs typeface="Arial"/>
            </a:endParaRPr>
          </a:p>
        </p:txBody>
      </p:sp>
      <p:sp>
        <p:nvSpPr>
          <p:cNvPr id="13" name="object 13"/>
          <p:cNvSpPr txBox="1"/>
          <p:nvPr/>
        </p:nvSpPr>
        <p:spPr>
          <a:xfrm>
            <a:off x="3156941" y="2872462"/>
            <a:ext cx="1941671" cy="797654"/>
          </a:xfrm>
          <a:prstGeom prst="rect">
            <a:avLst/>
          </a:prstGeom>
        </p:spPr>
        <p:txBody>
          <a:bodyPr vert="horz" wrap="square" lIns="0" tIns="106680" rIns="0" bIns="0" rtlCol="0">
            <a:spAutoFit/>
          </a:bodyPr>
          <a:lstStyle/>
          <a:p>
            <a:pPr marL="137636" indent="-128111">
              <a:spcBef>
                <a:spcPts val="840"/>
              </a:spcBef>
              <a:buClr>
                <a:srgbClr val="0070C0"/>
              </a:buClr>
              <a:buChar char="•"/>
              <a:tabLst>
                <a:tab pos="137636" algn="l"/>
              </a:tabLst>
            </a:pPr>
            <a:r>
              <a:rPr sz="1050" dirty="0">
                <a:latin typeface="Arial"/>
                <a:cs typeface="Arial"/>
              </a:rPr>
              <a:t>Refill</a:t>
            </a:r>
            <a:r>
              <a:rPr sz="1050" spc="-8" dirty="0">
                <a:latin typeface="Arial"/>
                <a:cs typeface="Arial"/>
              </a:rPr>
              <a:t> </a:t>
            </a:r>
            <a:r>
              <a:rPr sz="1050" dirty="0">
                <a:latin typeface="Arial"/>
                <a:cs typeface="Arial"/>
              </a:rPr>
              <a:t>most</a:t>
            </a:r>
            <a:r>
              <a:rPr sz="1050" spc="-83" dirty="0">
                <a:latin typeface="Arial"/>
                <a:cs typeface="Arial"/>
              </a:rPr>
              <a:t> </a:t>
            </a:r>
            <a:r>
              <a:rPr sz="1050" spc="-8" dirty="0">
                <a:latin typeface="Arial"/>
                <a:cs typeface="Arial"/>
              </a:rPr>
              <a:t>prescriptions.</a:t>
            </a:r>
            <a:endParaRPr sz="1050" dirty="0">
              <a:latin typeface="Arial"/>
              <a:cs typeface="Arial"/>
            </a:endParaRPr>
          </a:p>
          <a:p>
            <a:pPr marL="137636" indent="-128111">
              <a:spcBef>
                <a:spcPts val="769"/>
              </a:spcBef>
              <a:buClr>
                <a:srgbClr val="0070C0"/>
              </a:buClr>
              <a:buChar char="•"/>
              <a:tabLst>
                <a:tab pos="137636" algn="l"/>
              </a:tabLst>
            </a:pPr>
            <a:r>
              <a:rPr sz="1050" dirty="0">
                <a:latin typeface="Arial"/>
                <a:cs typeface="Arial"/>
              </a:rPr>
              <a:t>Check</a:t>
            </a:r>
            <a:r>
              <a:rPr sz="1050" spc="-64" dirty="0">
                <a:latin typeface="Arial"/>
                <a:cs typeface="Arial"/>
              </a:rPr>
              <a:t> </a:t>
            </a:r>
            <a:r>
              <a:rPr sz="1050" dirty="0">
                <a:latin typeface="Arial"/>
                <a:cs typeface="Arial"/>
              </a:rPr>
              <a:t>in</a:t>
            </a:r>
            <a:r>
              <a:rPr sz="1050" spc="68" dirty="0">
                <a:latin typeface="Arial"/>
                <a:cs typeface="Arial"/>
              </a:rPr>
              <a:t> </a:t>
            </a:r>
            <a:r>
              <a:rPr sz="1050" dirty="0">
                <a:latin typeface="Arial"/>
                <a:cs typeface="Arial"/>
              </a:rPr>
              <a:t>for</a:t>
            </a:r>
            <a:r>
              <a:rPr sz="1050" spc="-113" dirty="0">
                <a:latin typeface="Arial"/>
                <a:cs typeface="Arial"/>
              </a:rPr>
              <a:t> </a:t>
            </a:r>
            <a:r>
              <a:rPr sz="1050" spc="-8" dirty="0">
                <a:latin typeface="Arial"/>
                <a:cs typeface="Arial"/>
              </a:rPr>
              <a:t>appointments.</a:t>
            </a:r>
            <a:endParaRPr sz="1050" dirty="0">
              <a:latin typeface="Arial"/>
              <a:cs typeface="Arial"/>
            </a:endParaRPr>
          </a:p>
          <a:p>
            <a:pPr marL="137636" indent="-128111">
              <a:spcBef>
                <a:spcPts val="769"/>
              </a:spcBef>
              <a:buClr>
                <a:srgbClr val="0070C0"/>
              </a:buClr>
              <a:buChar char="•"/>
              <a:tabLst>
                <a:tab pos="137636" algn="l"/>
              </a:tabLst>
            </a:pPr>
            <a:r>
              <a:rPr sz="1050" dirty="0">
                <a:latin typeface="Arial"/>
                <a:cs typeface="Arial"/>
              </a:rPr>
              <a:t>Pay</a:t>
            </a:r>
            <a:r>
              <a:rPr sz="1050" spc="-56" dirty="0">
                <a:latin typeface="Arial"/>
                <a:cs typeface="Arial"/>
              </a:rPr>
              <a:t> </a:t>
            </a:r>
            <a:r>
              <a:rPr sz="1050" dirty="0">
                <a:latin typeface="Arial"/>
                <a:cs typeface="Arial"/>
              </a:rPr>
              <a:t>bills</a:t>
            </a:r>
            <a:r>
              <a:rPr sz="1050" spc="-4" dirty="0">
                <a:latin typeface="Arial"/>
                <a:cs typeface="Arial"/>
              </a:rPr>
              <a:t> </a:t>
            </a:r>
            <a:r>
              <a:rPr sz="1050" dirty="0">
                <a:latin typeface="Arial"/>
                <a:cs typeface="Arial"/>
              </a:rPr>
              <a:t>and</a:t>
            </a:r>
            <a:r>
              <a:rPr sz="1050" spc="-8" dirty="0">
                <a:latin typeface="Arial"/>
                <a:cs typeface="Arial"/>
              </a:rPr>
              <a:t> </a:t>
            </a:r>
            <a:r>
              <a:rPr sz="1050" dirty="0">
                <a:latin typeface="Arial"/>
                <a:cs typeface="Arial"/>
              </a:rPr>
              <a:t>view</a:t>
            </a:r>
            <a:r>
              <a:rPr sz="1050" spc="-68" dirty="0">
                <a:latin typeface="Arial"/>
                <a:cs typeface="Arial"/>
              </a:rPr>
              <a:t> </a:t>
            </a:r>
            <a:r>
              <a:rPr sz="1050" spc="-8" dirty="0">
                <a:latin typeface="Arial"/>
                <a:cs typeface="Arial"/>
              </a:rPr>
              <a:t>statements.</a:t>
            </a:r>
            <a:endParaRPr sz="1050" dirty="0">
              <a:latin typeface="Arial"/>
              <a:cs typeface="Arial"/>
            </a:endParaRPr>
          </a:p>
        </p:txBody>
      </p:sp>
      <p:sp>
        <p:nvSpPr>
          <p:cNvPr id="14" name="object 14"/>
          <p:cNvSpPr txBox="1"/>
          <p:nvPr/>
        </p:nvSpPr>
        <p:spPr>
          <a:xfrm>
            <a:off x="1242059" y="4338113"/>
            <a:ext cx="1780223" cy="329161"/>
          </a:xfrm>
          <a:prstGeom prst="rect">
            <a:avLst/>
          </a:prstGeom>
        </p:spPr>
        <p:txBody>
          <a:bodyPr vert="horz" wrap="square" lIns="0" tIns="7144" rIns="0" bIns="0" rtlCol="0">
            <a:spAutoFit/>
          </a:bodyPr>
          <a:lstStyle/>
          <a:p>
            <a:pPr marL="9525" marR="3810">
              <a:lnSpc>
                <a:spcPct val="102899"/>
              </a:lnSpc>
              <a:spcBef>
                <a:spcPts val="56"/>
              </a:spcBef>
            </a:pPr>
            <a:r>
              <a:rPr sz="1050" dirty="0">
                <a:latin typeface="Arial"/>
                <a:cs typeface="Arial"/>
              </a:rPr>
              <a:t>Simplify</a:t>
            </a:r>
            <a:r>
              <a:rPr sz="1050" spc="-153" dirty="0">
                <a:latin typeface="Arial"/>
                <a:cs typeface="Arial"/>
              </a:rPr>
              <a:t> </a:t>
            </a:r>
            <a:r>
              <a:rPr sz="1050" dirty="0">
                <a:latin typeface="Arial"/>
                <a:cs typeface="Arial"/>
              </a:rPr>
              <a:t>your</a:t>
            </a:r>
            <a:r>
              <a:rPr sz="1050" spc="11" dirty="0">
                <a:latin typeface="Arial"/>
                <a:cs typeface="Arial"/>
              </a:rPr>
              <a:t> </a:t>
            </a:r>
            <a:r>
              <a:rPr sz="1050" dirty="0">
                <a:latin typeface="Arial"/>
                <a:cs typeface="Arial"/>
              </a:rPr>
              <a:t>health care</a:t>
            </a:r>
            <a:r>
              <a:rPr sz="1050" spc="-49" dirty="0">
                <a:latin typeface="Arial"/>
                <a:cs typeface="Arial"/>
              </a:rPr>
              <a:t> </a:t>
            </a:r>
            <a:r>
              <a:rPr sz="1050" spc="-15" dirty="0">
                <a:latin typeface="Arial"/>
                <a:cs typeface="Arial"/>
              </a:rPr>
              <a:t>with </a:t>
            </a:r>
            <a:r>
              <a:rPr sz="1050" dirty="0">
                <a:latin typeface="Arial"/>
                <a:cs typeface="Arial"/>
              </a:rPr>
              <a:t>the</a:t>
            </a:r>
            <a:r>
              <a:rPr sz="1050" spc="38" dirty="0">
                <a:latin typeface="Arial"/>
                <a:cs typeface="Arial"/>
              </a:rPr>
              <a:t> </a:t>
            </a:r>
            <a:r>
              <a:rPr sz="1050" b="1" u="sng" dirty="0">
                <a:solidFill>
                  <a:srgbClr val="0078B3"/>
                </a:solidFill>
                <a:uFill>
                  <a:solidFill>
                    <a:srgbClr val="0078B3"/>
                  </a:solidFill>
                </a:uFill>
                <a:latin typeface="Arial"/>
                <a:cs typeface="Arial"/>
                <a:hlinkClick r:id="rId5"/>
              </a:rPr>
              <a:t>Kaiser</a:t>
            </a:r>
            <a:r>
              <a:rPr sz="1050" b="1" u="sng" spc="-75" dirty="0">
                <a:solidFill>
                  <a:srgbClr val="0078B3"/>
                </a:solidFill>
                <a:uFill>
                  <a:solidFill>
                    <a:srgbClr val="0078B3"/>
                  </a:solidFill>
                </a:uFill>
                <a:latin typeface="Arial"/>
                <a:cs typeface="Arial"/>
                <a:hlinkClick r:id="rId5"/>
              </a:rPr>
              <a:t> </a:t>
            </a:r>
            <a:r>
              <a:rPr sz="1050" b="1" u="sng" dirty="0">
                <a:solidFill>
                  <a:srgbClr val="0078B3"/>
                </a:solidFill>
                <a:uFill>
                  <a:solidFill>
                    <a:srgbClr val="0078B3"/>
                  </a:solidFill>
                </a:uFill>
                <a:latin typeface="Arial"/>
                <a:cs typeface="Arial"/>
                <a:hlinkClick r:id="rId5"/>
              </a:rPr>
              <a:t>Permanente</a:t>
            </a:r>
            <a:r>
              <a:rPr sz="1050" b="1" u="sng" spc="-86" dirty="0">
                <a:solidFill>
                  <a:srgbClr val="0078B3"/>
                </a:solidFill>
                <a:uFill>
                  <a:solidFill>
                    <a:srgbClr val="0078B3"/>
                  </a:solidFill>
                </a:uFill>
                <a:latin typeface="Arial"/>
                <a:cs typeface="Arial"/>
                <a:hlinkClick r:id="rId5"/>
              </a:rPr>
              <a:t> </a:t>
            </a:r>
            <a:r>
              <a:rPr sz="1050" b="1" u="sng" spc="-15" dirty="0">
                <a:solidFill>
                  <a:srgbClr val="0078B3"/>
                </a:solidFill>
                <a:uFill>
                  <a:solidFill>
                    <a:srgbClr val="0078B3"/>
                  </a:solidFill>
                </a:uFill>
                <a:latin typeface="Arial"/>
                <a:cs typeface="Arial"/>
                <a:hlinkClick r:id="rId5"/>
              </a:rPr>
              <a:t>app</a:t>
            </a:r>
            <a:r>
              <a:rPr sz="1050" spc="-15" dirty="0">
                <a:latin typeface="Arial"/>
                <a:cs typeface="Arial"/>
              </a:rPr>
              <a:t>.</a:t>
            </a:r>
            <a:endParaRPr sz="1050" dirty="0">
              <a:latin typeface="Arial"/>
              <a:cs typeface="Arial"/>
            </a:endParaRPr>
          </a:p>
        </p:txBody>
      </p:sp>
      <p:sp>
        <p:nvSpPr>
          <p:cNvPr id="15" name="object 15"/>
          <p:cNvSpPr txBox="1"/>
          <p:nvPr/>
        </p:nvSpPr>
        <p:spPr>
          <a:xfrm>
            <a:off x="627942" y="5106782"/>
            <a:ext cx="2970847" cy="113493"/>
          </a:xfrm>
          <a:prstGeom prst="rect">
            <a:avLst/>
          </a:prstGeom>
        </p:spPr>
        <p:txBody>
          <a:bodyPr vert="horz" wrap="square" lIns="0" tIns="9525" rIns="0" bIns="0" rtlCol="0">
            <a:spAutoFit/>
          </a:bodyPr>
          <a:lstStyle/>
          <a:p>
            <a:pPr marL="9525">
              <a:spcBef>
                <a:spcPts val="75"/>
              </a:spcBef>
            </a:pPr>
            <a:r>
              <a:rPr sz="675" b="1" spc="8" dirty="0">
                <a:latin typeface="Arial"/>
                <a:cs typeface="Arial"/>
              </a:rPr>
              <a:t>1.</a:t>
            </a:r>
            <a:r>
              <a:rPr sz="675" b="1" spc="-23" dirty="0">
                <a:latin typeface="Arial"/>
                <a:cs typeface="Arial"/>
              </a:rPr>
              <a:t> </a:t>
            </a:r>
            <a:r>
              <a:rPr sz="675" spc="8" dirty="0">
                <a:latin typeface="Arial"/>
                <a:cs typeface="Arial"/>
              </a:rPr>
              <a:t>When</a:t>
            </a:r>
            <a:r>
              <a:rPr sz="675" spc="30" dirty="0">
                <a:latin typeface="Arial"/>
                <a:cs typeface="Arial"/>
              </a:rPr>
              <a:t> </a:t>
            </a:r>
            <a:r>
              <a:rPr sz="675" spc="8" dirty="0">
                <a:latin typeface="Arial"/>
                <a:cs typeface="Arial"/>
              </a:rPr>
              <a:t>appropriate</a:t>
            </a:r>
            <a:r>
              <a:rPr sz="675" spc="-38" dirty="0">
                <a:latin typeface="Arial"/>
                <a:cs typeface="Arial"/>
              </a:rPr>
              <a:t> </a:t>
            </a:r>
            <a:r>
              <a:rPr sz="675" spc="8" dirty="0">
                <a:latin typeface="Arial"/>
                <a:cs typeface="Arial"/>
              </a:rPr>
              <a:t>and</a:t>
            </a:r>
            <a:r>
              <a:rPr sz="675" spc="-34" dirty="0">
                <a:latin typeface="Arial"/>
                <a:cs typeface="Arial"/>
              </a:rPr>
              <a:t> </a:t>
            </a:r>
            <a:r>
              <a:rPr sz="675" spc="8" dirty="0">
                <a:latin typeface="Arial"/>
                <a:cs typeface="Arial"/>
              </a:rPr>
              <a:t>available.</a:t>
            </a:r>
            <a:r>
              <a:rPr sz="675" spc="-98" dirty="0">
                <a:latin typeface="Arial"/>
                <a:cs typeface="Arial"/>
              </a:rPr>
              <a:t> </a:t>
            </a:r>
            <a:r>
              <a:rPr sz="675" b="1" spc="8" dirty="0">
                <a:latin typeface="Arial"/>
                <a:cs typeface="Arial"/>
              </a:rPr>
              <a:t>2.</a:t>
            </a:r>
            <a:r>
              <a:rPr sz="675" b="1" spc="-11" dirty="0">
                <a:latin typeface="Arial"/>
                <a:cs typeface="Arial"/>
              </a:rPr>
              <a:t> </a:t>
            </a:r>
            <a:r>
              <a:rPr sz="675" spc="8" dirty="0">
                <a:latin typeface="Arial"/>
                <a:cs typeface="Arial"/>
              </a:rPr>
              <a:t>Kaiser</a:t>
            </a:r>
            <a:r>
              <a:rPr sz="675" spc="-56" dirty="0">
                <a:latin typeface="Arial"/>
                <a:cs typeface="Arial"/>
              </a:rPr>
              <a:t> </a:t>
            </a:r>
            <a:r>
              <a:rPr sz="675" dirty="0">
                <a:latin typeface="Arial"/>
                <a:cs typeface="Arial"/>
              </a:rPr>
              <a:t>Permanente</a:t>
            </a:r>
            <a:r>
              <a:rPr sz="675" spc="-41" dirty="0">
                <a:latin typeface="Arial"/>
                <a:cs typeface="Arial"/>
              </a:rPr>
              <a:t> </a:t>
            </a:r>
            <a:r>
              <a:rPr sz="675" dirty="0">
                <a:latin typeface="Arial"/>
                <a:cs typeface="Arial"/>
              </a:rPr>
              <a:t>internal</a:t>
            </a:r>
            <a:r>
              <a:rPr sz="675" spc="-38" dirty="0">
                <a:latin typeface="Arial"/>
                <a:cs typeface="Arial"/>
              </a:rPr>
              <a:t> </a:t>
            </a:r>
            <a:r>
              <a:rPr sz="675" dirty="0">
                <a:latin typeface="Arial"/>
                <a:cs typeface="Arial"/>
              </a:rPr>
              <a:t>data,</a:t>
            </a:r>
            <a:r>
              <a:rPr sz="675" spc="-79" dirty="0">
                <a:latin typeface="Arial"/>
                <a:cs typeface="Arial"/>
              </a:rPr>
              <a:t> </a:t>
            </a:r>
            <a:r>
              <a:rPr sz="675" spc="-8" dirty="0">
                <a:latin typeface="Arial"/>
                <a:cs typeface="Arial"/>
              </a:rPr>
              <a:t>2023.</a:t>
            </a:r>
            <a:endParaRPr sz="675" dirty="0">
              <a:latin typeface="Arial"/>
              <a:cs typeface="Arial"/>
            </a:endParaRPr>
          </a:p>
        </p:txBody>
      </p:sp>
      <p:sp>
        <p:nvSpPr>
          <p:cNvPr id="16" name="object 16"/>
          <p:cNvSpPr txBox="1"/>
          <p:nvPr/>
        </p:nvSpPr>
        <p:spPr>
          <a:xfrm>
            <a:off x="6122194" y="4393407"/>
            <a:ext cx="3021806" cy="614175"/>
          </a:xfrm>
          <a:prstGeom prst="rect">
            <a:avLst/>
          </a:prstGeom>
        </p:spPr>
        <p:txBody>
          <a:bodyPr vert="horz" wrap="square" lIns="0" tIns="476" rIns="0" bIns="0" rtlCol="0">
            <a:spAutoFit/>
          </a:bodyPr>
          <a:lstStyle/>
          <a:p>
            <a:pPr>
              <a:spcBef>
                <a:spcPts val="4"/>
              </a:spcBef>
            </a:pPr>
            <a:endParaRPr sz="938" dirty="0">
              <a:latin typeface="Times New Roman"/>
              <a:cs typeface="Times New Roman"/>
            </a:endParaRPr>
          </a:p>
          <a:p>
            <a:pPr marL="614839">
              <a:spcBef>
                <a:spcPts val="4"/>
              </a:spcBef>
            </a:pPr>
            <a:r>
              <a:rPr sz="1050" dirty="0">
                <a:solidFill>
                  <a:srgbClr val="FFFFFF"/>
                </a:solidFill>
                <a:latin typeface="Arial"/>
                <a:cs typeface="Arial"/>
              </a:rPr>
              <a:t>Over</a:t>
            </a:r>
            <a:r>
              <a:rPr sz="1050" spc="-86" dirty="0">
                <a:solidFill>
                  <a:srgbClr val="FFFFFF"/>
                </a:solidFill>
                <a:latin typeface="Arial"/>
                <a:cs typeface="Arial"/>
              </a:rPr>
              <a:t> </a:t>
            </a:r>
            <a:r>
              <a:rPr sz="1050" dirty="0">
                <a:solidFill>
                  <a:srgbClr val="FFFFFF"/>
                </a:solidFill>
                <a:latin typeface="Arial"/>
                <a:cs typeface="Arial"/>
              </a:rPr>
              <a:t>half</a:t>
            </a:r>
            <a:r>
              <a:rPr sz="1050" spc="68" dirty="0">
                <a:solidFill>
                  <a:srgbClr val="FFFFFF"/>
                </a:solidFill>
                <a:latin typeface="Arial"/>
                <a:cs typeface="Arial"/>
              </a:rPr>
              <a:t> </a:t>
            </a:r>
            <a:r>
              <a:rPr sz="1050" dirty="0">
                <a:solidFill>
                  <a:srgbClr val="FFFFFF"/>
                </a:solidFill>
                <a:latin typeface="Arial"/>
                <a:cs typeface="Arial"/>
              </a:rPr>
              <a:t>of</a:t>
            </a:r>
            <a:r>
              <a:rPr sz="1050" spc="-83" dirty="0">
                <a:solidFill>
                  <a:srgbClr val="FFFFFF"/>
                </a:solidFill>
                <a:latin typeface="Arial"/>
                <a:cs typeface="Arial"/>
              </a:rPr>
              <a:t> </a:t>
            </a:r>
            <a:r>
              <a:rPr sz="1050" spc="-8" dirty="0">
                <a:solidFill>
                  <a:srgbClr val="FFFFFF"/>
                </a:solidFill>
                <a:latin typeface="Arial"/>
                <a:cs typeface="Arial"/>
              </a:rPr>
              <a:t>members</a:t>
            </a:r>
            <a:endParaRPr sz="1050" dirty="0">
              <a:latin typeface="Arial"/>
              <a:cs typeface="Arial"/>
            </a:endParaRPr>
          </a:p>
          <a:p>
            <a:pPr marL="614839">
              <a:lnSpc>
                <a:spcPts val="1248"/>
              </a:lnSpc>
              <a:spcBef>
                <a:spcPts val="34"/>
              </a:spcBef>
            </a:pPr>
            <a:r>
              <a:rPr sz="1050" b="1" dirty="0">
                <a:solidFill>
                  <a:srgbClr val="FFFFFF"/>
                </a:solidFill>
                <a:latin typeface="Arial"/>
                <a:cs typeface="Arial"/>
              </a:rPr>
              <a:t>avoided</a:t>
            </a:r>
            <a:r>
              <a:rPr sz="1050" b="1" spc="-150" dirty="0">
                <a:solidFill>
                  <a:srgbClr val="FFFFFF"/>
                </a:solidFill>
                <a:latin typeface="Arial"/>
                <a:cs typeface="Arial"/>
              </a:rPr>
              <a:t> </a:t>
            </a:r>
            <a:r>
              <a:rPr sz="1050" b="1" dirty="0">
                <a:solidFill>
                  <a:srgbClr val="FFFFFF"/>
                </a:solidFill>
                <a:latin typeface="Arial"/>
                <a:cs typeface="Arial"/>
              </a:rPr>
              <a:t>a</a:t>
            </a:r>
            <a:r>
              <a:rPr sz="1050" b="1" spc="-19" dirty="0">
                <a:solidFill>
                  <a:srgbClr val="FFFFFF"/>
                </a:solidFill>
                <a:latin typeface="Arial"/>
                <a:cs typeface="Arial"/>
              </a:rPr>
              <a:t> </a:t>
            </a:r>
            <a:r>
              <a:rPr sz="1050" b="1" dirty="0">
                <a:solidFill>
                  <a:srgbClr val="FFFFFF"/>
                </a:solidFill>
                <a:latin typeface="Arial"/>
                <a:cs typeface="Arial"/>
              </a:rPr>
              <a:t>trip</a:t>
            </a:r>
            <a:r>
              <a:rPr sz="1050" b="1" spc="-23" dirty="0">
                <a:solidFill>
                  <a:srgbClr val="FFFFFF"/>
                </a:solidFill>
                <a:latin typeface="Arial"/>
                <a:cs typeface="Arial"/>
              </a:rPr>
              <a:t> </a:t>
            </a:r>
            <a:r>
              <a:rPr sz="1050" b="1" dirty="0">
                <a:solidFill>
                  <a:srgbClr val="FFFFFF"/>
                </a:solidFill>
                <a:latin typeface="Arial"/>
                <a:cs typeface="Arial"/>
              </a:rPr>
              <a:t>to</a:t>
            </a:r>
            <a:r>
              <a:rPr sz="1050" b="1" spc="41" dirty="0">
                <a:solidFill>
                  <a:srgbClr val="FFFFFF"/>
                </a:solidFill>
                <a:latin typeface="Arial"/>
                <a:cs typeface="Arial"/>
              </a:rPr>
              <a:t> </a:t>
            </a:r>
            <a:r>
              <a:rPr sz="1050" b="1" dirty="0">
                <a:solidFill>
                  <a:srgbClr val="FFFFFF"/>
                </a:solidFill>
                <a:latin typeface="Arial"/>
                <a:cs typeface="Arial"/>
              </a:rPr>
              <a:t>the</a:t>
            </a:r>
            <a:r>
              <a:rPr sz="1050" b="1" spc="-19" dirty="0">
                <a:solidFill>
                  <a:srgbClr val="FFFFFF"/>
                </a:solidFill>
                <a:latin typeface="Arial"/>
                <a:cs typeface="Arial"/>
              </a:rPr>
              <a:t> ER</a:t>
            </a:r>
            <a:endParaRPr sz="1050" dirty="0">
              <a:latin typeface="Arial"/>
              <a:cs typeface="Arial"/>
            </a:endParaRPr>
          </a:p>
          <a:p>
            <a:pPr marL="614839">
              <a:lnSpc>
                <a:spcPts val="1248"/>
              </a:lnSpc>
            </a:pPr>
            <a:r>
              <a:rPr sz="1050" dirty="0">
                <a:solidFill>
                  <a:srgbClr val="FFFFFF"/>
                </a:solidFill>
                <a:latin typeface="Arial"/>
                <a:cs typeface="Arial"/>
              </a:rPr>
              <a:t>or</a:t>
            </a:r>
            <a:r>
              <a:rPr sz="1050" spc="-30" dirty="0">
                <a:solidFill>
                  <a:srgbClr val="FFFFFF"/>
                </a:solidFill>
                <a:latin typeface="Arial"/>
                <a:cs typeface="Arial"/>
              </a:rPr>
              <a:t> </a:t>
            </a:r>
            <a:r>
              <a:rPr sz="1050" spc="-8" dirty="0">
                <a:solidFill>
                  <a:srgbClr val="FFFFFF"/>
                </a:solidFill>
                <a:latin typeface="Arial"/>
                <a:cs typeface="Arial"/>
              </a:rPr>
              <a:t>urgent</a:t>
            </a:r>
            <a:r>
              <a:rPr sz="1050" spc="-86" dirty="0">
                <a:solidFill>
                  <a:srgbClr val="FFFFFF"/>
                </a:solidFill>
                <a:latin typeface="Arial"/>
                <a:cs typeface="Arial"/>
              </a:rPr>
              <a:t> </a:t>
            </a:r>
            <a:r>
              <a:rPr sz="1050" dirty="0">
                <a:solidFill>
                  <a:srgbClr val="FFFFFF"/>
                </a:solidFill>
                <a:latin typeface="Arial"/>
                <a:cs typeface="Arial"/>
              </a:rPr>
              <a:t>care</a:t>
            </a:r>
            <a:r>
              <a:rPr sz="1050" spc="11" dirty="0">
                <a:solidFill>
                  <a:srgbClr val="FFFFFF"/>
                </a:solidFill>
                <a:latin typeface="Arial"/>
                <a:cs typeface="Arial"/>
              </a:rPr>
              <a:t> </a:t>
            </a:r>
            <a:r>
              <a:rPr sz="1050" dirty="0">
                <a:solidFill>
                  <a:srgbClr val="FFFFFF"/>
                </a:solidFill>
                <a:latin typeface="Arial"/>
                <a:cs typeface="Arial"/>
              </a:rPr>
              <a:t>with</a:t>
            </a:r>
            <a:r>
              <a:rPr sz="1050" spc="8" dirty="0">
                <a:solidFill>
                  <a:srgbClr val="FFFFFF"/>
                </a:solidFill>
                <a:latin typeface="Arial"/>
                <a:cs typeface="Arial"/>
              </a:rPr>
              <a:t> </a:t>
            </a:r>
            <a:r>
              <a:rPr sz="1050" dirty="0">
                <a:solidFill>
                  <a:srgbClr val="FFFFFF"/>
                </a:solidFill>
                <a:latin typeface="Arial"/>
                <a:cs typeface="Arial"/>
              </a:rPr>
              <a:t>a</a:t>
            </a:r>
            <a:r>
              <a:rPr sz="1050" spc="8" dirty="0">
                <a:solidFill>
                  <a:srgbClr val="FFFFFF"/>
                </a:solidFill>
                <a:latin typeface="Arial"/>
                <a:cs typeface="Arial"/>
              </a:rPr>
              <a:t> </a:t>
            </a:r>
            <a:r>
              <a:rPr sz="1050" dirty="0">
                <a:solidFill>
                  <a:srgbClr val="FFFFFF"/>
                </a:solidFill>
                <a:latin typeface="Arial"/>
                <a:cs typeface="Arial"/>
              </a:rPr>
              <a:t>video</a:t>
            </a:r>
            <a:r>
              <a:rPr sz="1050" spc="-101" dirty="0">
                <a:solidFill>
                  <a:srgbClr val="FFFFFF"/>
                </a:solidFill>
                <a:latin typeface="Arial"/>
                <a:cs typeface="Arial"/>
              </a:rPr>
              <a:t> </a:t>
            </a:r>
            <a:r>
              <a:rPr sz="1050" spc="-8" dirty="0">
                <a:solidFill>
                  <a:srgbClr val="FFFFFF"/>
                </a:solidFill>
                <a:latin typeface="Arial"/>
                <a:cs typeface="Arial"/>
              </a:rPr>
              <a:t>visit.</a:t>
            </a:r>
            <a:r>
              <a:rPr sz="1013" spc="-11" baseline="27777" dirty="0">
                <a:solidFill>
                  <a:srgbClr val="FFFFFF"/>
                </a:solidFill>
                <a:latin typeface="Arial"/>
                <a:cs typeface="Arial"/>
              </a:rPr>
              <a:t>2</a:t>
            </a:r>
            <a:endParaRPr sz="1013" baseline="27777" dirty="0">
              <a:latin typeface="Arial"/>
              <a:cs typeface="Arial"/>
            </a:endParaRPr>
          </a:p>
        </p:txBody>
      </p:sp>
      <p:pic>
        <p:nvPicPr>
          <p:cNvPr id="22" name="Picture 21">
            <a:extLst>
              <a:ext uri="{FF2B5EF4-FFF2-40B4-BE49-F238E27FC236}">
                <a16:creationId xmlns:a16="http://schemas.microsoft.com/office/drawing/2014/main" id="{6F3C6AA0-2250-9923-5445-388CDD6C3928}"/>
              </a:ext>
            </a:extLst>
          </p:cNvPr>
          <p:cNvPicPr>
            <a:picLocks noChangeAspect="1"/>
          </p:cNvPicPr>
          <p:nvPr/>
        </p:nvPicPr>
        <p:blipFill rotWithShape="1">
          <a:blip r:embed="rId6"/>
          <a:srcRect l="7449"/>
          <a:stretch/>
        </p:blipFill>
        <p:spPr>
          <a:xfrm>
            <a:off x="5402485" y="1342025"/>
            <a:ext cx="3656219" cy="33432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D97EA97-6DAF-FC0F-830E-16A9707EC946}"/>
              </a:ext>
            </a:extLst>
          </p:cNvPr>
          <p:cNvPicPr>
            <a:picLocks noChangeAspect="1"/>
          </p:cNvPicPr>
          <p:nvPr/>
        </p:nvPicPr>
        <p:blipFill rotWithShape="1">
          <a:blip r:embed="rId3"/>
          <a:srcRect r="4813" b="15260"/>
          <a:stretch/>
        </p:blipFill>
        <p:spPr>
          <a:xfrm>
            <a:off x="278410" y="3833818"/>
            <a:ext cx="4622762" cy="889356"/>
          </a:xfrm>
          <a:prstGeom prst="rect">
            <a:avLst/>
          </a:prstGeom>
        </p:spPr>
      </p:pic>
      <p:sp>
        <p:nvSpPr>
          <p:cNvPr id="2" name="object 2"/>
          <p:cNvSpPr txBox="1"/>
          <p:nvPr/>
        </p:nvSpPr>
        <p:spPr>
          <a:xfrm>
            <a:off x="6292501" y="1141434"/>
            <a:ext cx="2325053" cy="115416"/>
          </a:xfrm>
          <a:prstGeom prst="rect">
            <a:avLst/>
          </a:prstGeom>
        </p:spPr>
        <p:txBody>
          <a:bodyPr vert="horz" wrap="square" lIns="0" tIns="0" rIns="0" bIns="0" rtlCol="0">
            <a:spAutoFit/>
          </a:bodyPr>
          <a:lstStyle/>
          <a:p>
            <a:pPr>
              <a:lnSpc>
                <a:spcPts val="930"/>
              </a:lnSpc>
            </a:pPr>
            <a:r>
              <a:rPr sz="825" b="1" dirty="0">
                <a:solidFill>
                  <a:srgbClr val="1F497D"/>
                </a:solidFill>
                <a:latin typeface="Arial"/>
                <a:cs typeface="Arial"/>
              </a:rPr>
              <a:t>A</a:t>
            </a:r>
            <a:r>
              <a:rPr sz="825" b="1" spc="34" dirty="0">
                <a:solidFill>
                  <a:srgbClr val="1F497D"/>
                </a:solidFill>
                <a:latin typeface="Arial"/>
                <a:cs typeface="Arial"/>
              </a:rPr>
              <a:t> </a:t>
            </a:r>
            <a:r>
              <a:rPr sz="825" b="1" dirty="0">
                <a:solidFill>
                  <a:srgbClr val="1F497D"/>
                </a:solidFill>
                <a:latin typeface="Arial"/>
                <a:cs typeface="Arial"/>
              </a:rPr>
              <a:t>BETTER</a:t>
            </a:r>
            <a:r>
              <a:rPr sz="825" b="1" spc="-30" dirty="0">
                <a:solidFill>
                  <a:srgbClr val="1F497D"/>
                </a:solidFill>
                <a:latin typeface="Arial"/>
                <a:cs typeface="Arial"/>
              </a:rPr>
              <a:t> </a:t>
            </a:r>
            <a:r>
              <a:rPr sz="825" b="1" spc="-45" dirty="0">
                <a:solidFill>
                  <a:srgbClr val="1F497D"/>
                </a:solidFill>
                <a:latin typeface="Arial"/>
                <a:cs typeface="Arial"/>
              </a:rPr>
              <a:t>WAY</a:t>
            </a:r>
            <a:r>
              <a:rPr sz="825" b="1" spc="34" dirty="0">
                <a:solidFill>
                  <a:srgbClr val="1F497D"/>
                </a:solidFill>
                <a:latin typeface="Arial"/>
                <a:cs typeface="Arial"/>
              </a:rPr>
              <a:t> </a:t>
            </a:r>
            <a:r>
              <a:rPr sz="825" dirty="0">
                <a:solidFill>
                  <a:srgbClr val="8064A2"/>
                </a:solidFill>
                <a:latin typeface="Arial"/>
                <a:cs typeface="Arial"/>
              </a:rPr>
              <a:t>TO</a:t>
            </a:r>
            <a:r>
              <a:rPr sz="825" spc="-19" dirty="0">
                <a:solidFill>
                  <a:srgbClr val="8064A2"/>
                </a:solidFill>
                <a:latin typeface="Arial"/>
                <a:cs typeface="Arial"/>
              </a:rPr>
              <a:t> </a:t>
            </a:r>
            <a:r>
              <a:rPr sz="825" dirty="0">
                <a:solidFill>
                  <a:srgbClr val="8064A2"/>
                </a:solidFill>
                <a:latin typeface="Arial"/>
                <a:cs typeface="Arial"/>
              </a:rPr>
              <a:t>TAKE</a:t>
            </a:r>
            <a:r>
              <a:rPr sz="825" spc="94" dirty="0">
                <a:solidFill>
                  <a:srgbClr val="8064A2"/>
                </a:solidFill>
                <a:latin typeface="Arial"/>
                <a:cs typeface="Arial"/>
              </a:rPr>
              <a:t> </a:t>
            </a:r>
            <a:r>
              <a:rPr sz="825" dirty="0">
                <a:solidFill>
                  <a:srgbClr val="8064A2"/>
                </a:solidFill>
                <a:latin typeface="Arial"/>
                <a:cs typeface="Arial"/>
              </a:rPr>
              <a:t>CARE</a:t>
            </a:r>
            <a:r>
              <a:rPr sz="825" spc="26" dirty="0">
                <a:solidFill>
                  <a:srgbClr val="8064A2"/>
                </a:solidFill>
                <a:latin typeface="Arial"/>
                <a:cs typeface="Arial"/>
              </a:rPr>
              <a:t> </a:t>
            </a:r>
            <a:r>
              <a:rPr sz="825" dirty="0">
                <a:solidFill>
                  <a:srgbClr val="8064A2"/>
                </a:solidFill>
                <a:latin typeface="Arial"/>
                <a:cs typeface="Arial"/>
              </a:rPr>
              <a:t>OF</a:t>
            </a:r>
            <a:r>
              <a:rPr sz="825" spc="-53" dirty="0">
                <a:solidFill>
                  <a:srgbClr val="8064A2"/>
                </a:solidFill>
                <a:latin typeface="Arial"/>
                <a:cs typeface="Arial"/>
              </a:rPr>
              <a:t> </a:t>
            </a:r>
            <a:r>
              <a:rPr sz="825" spc="-8" dirty="0">
                <a:solidFill>
                  <a:srgbClr val="8064A2"/>
                </a:solidFill>
                <a:latin typeface="Arial"/>
                <a:cs typeface="Arial"/>
              </a:rPr>
              <a:t>BUSINESS</a:t>
            </a:r>
            <a:endParaRPr sz="825" dirty="0">
              <a:latin typeface="Arial"/>
              <a:cs typeface="Arial"/>
            </a:endParaRPr>
          </a:p>
        </p:txBody>
      </p:sp>
      <p:sp>
        <p:nvSpPr>
          <p:cNvPr id="3" name="object 3"/>
          <p:cNvSpPr/>
          <p:nvPr/>
        </p:nvSpPr>
        <p:spPr>
          <a:xfrm>
            <a:off x="0" y="971550"/>
            <a:ext cx="9144000" cy="464344"/>
          </a:xfrm>
          <a:custGeom>
            <a:avLst/>
            <a:gdLst/>
            <a:ahLst/>
            <a:cxnLst/>
            <a:rect l="l" t="t" r="r" b="b"/>
            <a:pathLst>
              <a:path w="12192000" h="619125">
                <a:moveTo>
                  <a:pt x="12192000" y="0"/>
                </a:moveTo>
                <a:lnTo>
                  <a:pt x="0" y="0"/>
                </a:lnTo>
                <a:lnTo>
                  <a:pt x="0" y="619125"/>
                </a:lnTo>
                <a:lnTo>
                  <a:pt x="12192000" y="619125"/>
                </a:lnTo>
                <a:lnTo>
                  <a:pt x="12192000" y="0"/>
                </a:lnTo>
                <a:close/>
              </a:path>
            </a:pathLst>
          </a:custGeom>
          <a:solidFill>
            <a:srgbClr val="FFFFFF"/>
          </a:solidFill>
        </p:spPr>
        <p:txBody>
          <a:bodyPr wrap="square" lIns="0" tIns="0" rIns="0" bIns="0" rtlCol="0"/>
          <a:lstStyle/>
          <a:p>
            <a:endParaRPr dirty="0"/>
          </a:p>
        </p:txBody>
      </p:sp>
      <p:sp>
        <p:nvSpPr>
          <p:cNvPr id="4" name="object 4"/>
          <p:cNvSpPr txBox="1">
            <a:spLocks noGrp="1"/>
          </p:cNvSpPr>
          <p:nvPr>
            <p:ph type="title"/>
          </p:nvPr>
        </p:nvSpPr>
        <p:spPr>
          <a:xfrm>
            <a:off x="491474" y="256709"/>
            <a:ext cx="7410839" cy="737349"/>
          </a:xfrm>
          <a:prstGeom prst="rect">
            <a:avLst/>
          </a:prstGeom>
        </p:spPr>
        <p:txBody>
          <a:bodyPr vert="horz" wrap="square" lIns="0" tIns="10001" rIns="0" bIns="0" rtlCol="0">
            <a:spAutoFit/>
          </a:bodyPr>
          <a:lstStyle/>
          <a:p>
            <a:pPr marL="953">
              <a:spcBef>
                <a:spcPts val="79"/>
              </a:spcBef>
            </a:pPr>
            <a:r>
              <a:rPr lang="en-US" dirty="0">
                <a:solidFill>
                  <a:srgbClr val="0070C0"/>
                </a:solidFill>
                <a:cs typeface="Arial"/>
              </a:rPr>
              <a:t>Conveniently located throughout metro Atlanta</a:t>
            </a:r>
            <a:br>
              <a:rPr lang="en-US" dirty="0">
                <a:solidFill>
                  <a:srgbClr val="0070C0"/>
                </a:solidFill>
                <a:cs typeface="Arial"/>
              </a:rPr>
            </a:br>
            <a:endParaRPr spc="-8" dirty="0"/>
          </a:p>
        </p:txBody>
      </p:sp>
      <p:sp>
        <p:nvSpPr>
          <p:cNvPr id="6" name="object 6"/>
          <p:cNvSpPr txBox="1"/>
          <p:nvPr/>
        </p:nvSpPr>
        <p:spPr>
          <a:xfrm>
            <a:off x="392373" y="1544591"/>
            <a:ext cx="3952469" cy="2610844"/>
          </a:xfrm>
          <a:prstGeom prst="rect">
            <a:avLst/>
          </a:prstGeom>
        </p:spPr>
        <p:txBody>
          <a:bodyPr vert="horz" wrap="square" lIns="0" tIns="84773" rIns="0" bIns="0" rtlCol="0">
            <a:spAutoFit/>
          </a:bodyPr>
          <a:lstStyle/>
          <a:p>
            <a:pPr marL="9525">
              <a:spcBef>
                <a:spcPts val="668"/>
              </a:spcBef>
            </a:pPr>
            <a:r>
              <a:rPr sz="1350" b="1" dirty="0">
                <a:solidFill>
                  <a:srgbClr val="0078B3"/>
                </a:solidFill>
                <a:latin typeface="Arial"/>
                <a:cs typeface="Arial"/>
              </a:rPr>
              <a:t>Choose</a:t>
            </a:r>
            <a:r>
              <a:rPr sz="1350" b="1" spc="8" dirty="0">
                <a:solidFill>
                  <a:srgbClr val="0078B3"/>
                </a:solidFill>
                <a:latin typeface="Arial"/>
                <a:cs typeface="Arial"/>
              </a:rPr>
              <a:t> </a:t>
            </a:r>
            <a:r>
              <a:rPr sz="1350" b="1" spc="-15" dirty="0">
                <a:solidFill>
                  <a:srgbClr val="0078B3"/>
                </a:solidFill>
                <a:latin typeface="Arial"/>
                <a:cs typeface="Arial"/>
              </a:rPr>
              <a:t>from</a:t>
            </a:r>
            <a:endParaRPr sz="1350" dirty="0">
              <a:latin typeface="Arial"/>
              <a:cs typeface="Arial"/>
            </a:endParaRPr>
          </a:p>
          <a:p>
            <a:pPr marL="137636" indent="-128111">
              <a:spcBef>
                <a:spcPts val="536"/>
              </a:spcBef>
              <a:buFont typeface="Arial"/>
              <a:buChar char="•"/>
              <a:tabLst>
                <a:tab pos="137636" algn="l"/>
              </a:tabLst>
            </a:pPr>
            <a:r>
              <a:rPr sz="1500" b="1" dirty="0">
                <a:solidFill>
                  <a:srgbClr val="0078B3"/>
                </a:solidFill>
                <a:latin typeface="Arial"/>
                <a:cs typeface="Arial"/>
              </a:rPr>
              <a:t>26</a:t>
            </a:r>
            <a:r>
              <a:rPr sz="1500" b="1" spc="45" dirty="0">
                <a:solidFill>
                  <a:srgbClr val="0078B3"/>
                </a:solidFill>
                <a:latin typeface="Arial"/>
                <a:cs typeface="Arial"/>
              </a:rPr>
              <a:t> </a:t>
            </a:r>
            <a:r>
              <a:rPr sz="1500" dirty="0">
                <a:solidFill>
                  <a:srgbClr val="404040"/>
                </a:solidFill>
                <a:latin typeface="Arial"/>
                <a:cs typeface="Arial"/>
              </a:rPr>
              <a:t>Kaiser</a:t>
            </a:r>
            <a:r>
              <a:rPr sz="1500" spc="-26" dirty="0">
                <a:solidFill>
                  <a:srgbClr val="404040"/>
                </a:solidFill>
                <a:latin typeface="Arial"/>
                <a:cs typeface="Arial"/>
              </a:rPr>
              <a:t> </a:t>
            </a:r>
            <a:r>
              <a:rPr sz="1500" dirty="0">
                <a:solidFill>
                  <a:srgbClr val="404040"/>
                </a:solidFill>
                <a:latin typeface="Arial"/>
                <a:cs typeface="Arial"/>
              </a:rPr>
              <a:t>Permanente</a:t>
            </a:r>
            <a:r>
              <a:rPr sz="1500" spc="225" dirty="0">
                <a:solidFill>
                  <a:srgbClr val="404040"/>
                </a:solidFill>
                <a:latin typeface="Arial"/>
                <a:cs typeface="Arial"/>
              </a:rPr>
              <a:t> </a:t>
            </a:r>
            <a:r>
              <a:rPr sz="1500" dirty="0">
                <a:solidFill>
                  <a:srgbClr val="404040"/>
                </a:solidFill>
                <a:latin typeface="Arial"/>
                <a:cs typeface="Arial"/>
              </a:rPr>
              <a:t>medical</a:t>
            </a:r>
            <a:r>
              <a:rPr sz="1500" spc="109" dirty="0">
                <a:solidFill>
                  <a:srgbClr val="404040"/>
                </a:solidFill>
                <a:latin typeface="Arial"/>
                <a:cs typeface="Arial"/>
              </a:rPr>
              <a:t> </a:t>
            </a:r>
            <a:r>
              <a:rPr sz="1500" spc="-8" dirty="0">
                <a:solidFill>
                  <a:srgbClr val="404040"/>
                </a:solidFill>
                <a:latin typeface="Arial"/>
                <a:cs typeface="Arial"/>
              </a:rPr>
              <a:t>offices</a:t>
            </a:r>
            <a:endParaRPr sz="1500" dirty="0">
              <a:latin typeface="Arial"/>
              <a:cs typeface="Arial"/>
            </a:endParaRPr>
          </a:p>
          <a:p>
            <a:pPr marL="137636" indent="-128111">
              <a:spcBef>
                <a:spcPts val="465"/>
              </a:spcBef>
              <a:buFont typeface="Arial"/>
              <a:buChar char="•"/>
              <a:tabLst>
                <a:tab pos="137636" algn="l"/>
              </a:tabLst>
            </a:pPr>
            <a:r>
              <a:rPr sz="1500" b="1" dirty="0">
                <a:solidFill>
                  <a:srgbClr val="0078B3"/>
                </a:solidFill>
                <a:latin typeface="Arial"/>
                <a:cs typeface="Arial"/>
              </a:rPr>
              <a:t>3</a:t>
            </a:r>
            <a:r>
              <a:rPr sz="1500" b="1" spc="45" dirty="0">
                <a:solidFill>
                  <a:srgbClr val="0078B3"/>
                </a:solidFill>
                <a:latin typeface="Arial"/>
                <a:cs typeface="Arial"/>
              </a:rPr>
              <a:t> </a:t>
            </a:r>
            <a:r>
              <a:rPr sz="1500" dirty="0">
                <a:solidFill>
                  <a:srgbClr val="404040"/>
                </a:solidFill>
                <a:latin typeface="Arial"/>
                <a:cs typeface="Arial"/>
              </a:rPr>
              <a:t>locations</a:t>
            </a:r>
            <a:r>
              <a:rPr sz="1500" spc="53" dirty="0">
                <a:solidFill>
                  <a:srgbClr val="404040"/>
                </a:solidFill>
                <a:latin typeface="Arial"/>
                <a:cs typeface="Arial"/>
              </a:rPr>
              <a:t> </a:t>
            </a:r>
            <a:r>
              <a:rPr sz="1500" dirty="0">
                <a:solidFill>
                  <a:srgbClr val="404040"/>
                </a:solidFill>
                <a:latin typeface="Arial"/>
                <a:cs typeface="Arial"/>
              </a:rPr>
              <a:t>for</a:t>
            </a:r>
            <a:r>
              <a:rPr sz="1500" spc="26" dirty="0">
                <a:solidFill>
                  <a:srgbClr val="404040"/>
                </a:solidFill>
                <a:latin typeface="Arial"/>
                <a:cs typeface="Arial"/>
              </a:rPr>
              <a:t> </a:t>
            </a:r>
            <a:r>
              <a:rPr sz="1500" dirty="0">
                <a:solidFill>
                  <a:srgbClr val="404040"/>
                </a:solidFill>
                <a:latin typeface="Arial"/>
                <a:cs typeface="Arial"/>
              </a:rPr>
              <a:t>24/7</a:t>
            </a:r>
            <a:r>
              <a:rPr sz="1500" spc="-15" dirty="0">
                <a:solidFill>
                  <a:srgbClr val="404040"/>
                </a:solidFill>
                <a:latin typeface="Arial"/>
                <a:cs typeface="Arial"/>
              </a:rPr>
              <a:t> </a:t>
            </a:r>
            <a:r>
              <a:rPr sz="1500" dirty="0">
                <a:solidFill>
                  <a:srgbClr val="404040"/>
                </a:solidFill>
                <a:latin typeface="Arial"/>
                <a:cs typeface="Arial"/>
              </a:rPr>
              <a:t>urgent</a:t>
            </a:r>
            <a:r>
              <a:rPr sz="1500" spc="210" dirty="0">
                <a:solidFill>
                  <a:srgbClr val="404040"/>
                </a:solidFill>
                <a:latin typeface="Arial"/>
                <a:cs typeface="Arial"/>
              </a:rPr>
              <a:t> </a:t>
            </a:r>
            <a:r>
              <a:rPr sz="1500" spc="-15" dirty="0">
                <a:solidFill>
                  <a:srgbClr val="404040"/>
                </a:solidFill>
                <a:latin typeface="Arial"/>
                <a:cs typeface="Arial"/>
              </a:rPr>
              <a:t>care</a:t>
            </a:r>
            <a:endParaRPr sz="1500" dirty="0">
              <a:latin typeface="Arial"/>
              <a:cs typeface="Arial"/>
            </a:endParaRPr>
          </a:p>
          <a:p>
            <a:pPr marL="137636" indent="-128111">
              <a:spcBef>
                <a:spcPts val="521"/>
              </a:spcBef>
              <a:buFont typeface="Arial"/>
              <a:buChar char="•"/>
              <a:tabLst>
                <a:tab pos="137636" algn="l"/>
              </a:tabLst>
            </a:pPr>
            <a:r>
              <a:rPr sz="1500" b="1" dirty="0">
                <a:solidFill>
                  <a:srgbClr val="0078B3"/>
                </a:solidFill>
                <a:latin typeface="Arial"/>
                <a:cs typeface="Arial"/>
              </a:rPr>
              <a:t>60+</a:t>
            </a:r>
            <a:r>
              <a:rPr sz="1500" b="1" spc="-8" dirty="0">
                <a:solidFill>
                  <a:srgbClr val="0078B3"/>
                </a:solidFill>
                <a:latin typeface="Arial"/>
                <a:cs typeface="Arial"/>
              </a:rPr>
              <a:t> </a:t>
            </a:r>
            <a:r>
              <a:rPr sz="1500" dirty="0">
                <a:solidFill>
                  <a:srgbClr val="404040"/>
                </a:solidFill>
                <a:latin typeface="Arial"/>
                <a:cs typeface="Arial"/>
              </a:rPr>
              <a:t>affiliated</a:t>
            </a:r>
            <a:r>
              <a:rPr sz="1500" spc="-30" dirty="0">
                <a:solidFill>
                  <a:srgbClr val="404040"/>
                </a:solidFill>
                <a:latin typeface="Arial"/>
                <a:cs typeface="Arial"/>
              </a:rPr>
              <a:t> </a:t>
            </a:r>
            <a:r>
              <a:rPr sz="1500" dirty="0">
                <a:solidFill>
                  <a:srgbClr val="404040"/>
                </a:solidFill>
                <a:latin typeface="Arial"/>
                <a:cs typeface="Arial"/>
              </a:rPr>
              <a:t>community</a:t>
            </a:r>
            <a:r>
              <a:rPr sz="1500" spc="255" dirty="0">
                <a:solidFill>
                  <a:srgbClr val="404040"/>
                </a:solidFill>
                <a:latin typeface="Arial"/>
                <a:cs typeface="Arial"/>
              </a:rPr>
              <a:t> </a:t>
            </a:r>
            <a:r>
              <a:rPr sz="1500" dirty="0">
                <a:solidFill>
                  <a:srgbClr val="404040"/>
                </a:solidFill>
                <a:latin typeface="Arial"/>
                <a:cs typeface="Arial"/>
              </a:rPr>
              <a:t>urgent</a:t>
            </a:r>
            <a:r>
              <a:rPr sz="1500" spc="180" dirty="0">
                <a:solidFill>
                  <a:srgbClr val="404040"/>
                </a:solidFill>
                <a:latin typeface="Arial"/>
                <a:cs typeface="Arial"/>
              </a:rPr>
              <a:t> </a:t>
            </a:r>
            <a:r>
              <a:rPr sz="1500" dirty="0">
                <a:solidFill>
                  <a:srgbClr val="404040"/>
                </a:solidFill>
                <a:latin typeface="Arial"/>
                <a:cs typeface="Arial"/>
              </a:rPr>
              <a:t>care</a:t>
            </a:r>
            <a:r>
              <a:rPr sz="1500" spc="-30" dirty="0">
                <a:solidFill>
                  <a:srgbClr val="404040"/>
                </a:solidFill>
                <a:latin typeface="Arial"/>
                <a:cs typeface="Arial"/>
              </a:rPr>
              <a:t> </a:t>
            </a:r>
            <a:r>
              <a:rPr sz="1500" spc="-8" dirty="0">
                <a:solidFill>
                  <a:srgbClr val="404040"/>
                </a:solidFill>
                <a:latin typeface="Arial"/>
                <a:cs typeface="Arial"/>
              </a:rPr>
              <a:t>centers</a:t>
            </a:r>
            <a:endParaRPr sz="1500" dirty="0">
              <a:latin typeface="Arial"/>
              <a:cs typeface="Arial"/>
            </a:endParaRPr>
          </a:p>
          <a:p>
            <a:pPr marL="137636" indent="-128111">
              <a:spcBef>
                <a:spcPts val="461"/>
              </a:spcBef>
              <a:buClr>
                <a:srgbClr val="0078B3"/>
              </a:buClr>
              <a:buFont typeface="Arial"/>
              <a:buChar char="•"/>
              <a:tabLst>
                <a:tab pos="137636" algn="l"/>
              </a:tabLst>
            </a:pPr>
            <a:r>
              <a:rPr sz="1500" b="1" dirty="0">
                <a:solidFill>
                  <a:srgbClr val="0070C0"/>
                </a:solidFill>
                <a:latin typeface="Arial"/>
                <a:cs typeface="Arial"/>
              </a:rPr>
              <a:t>18</a:t>
            </a:r>
            <a:r>
              <a:rPr sz="1500" b="1" spc="94" dirty="0">
                <a:solidFill>
                  <a:srgbClr val="0070C0"/>
                </a:solidFill>
                <a:latin typeface="Arial"/>
                <a:cs typeface="Arial"/>
              </a:rPr>
              <a:t> </a:t>
            </a:r>
            <a:r>
              <a:rPr sz="1500" dirty="0">
                <a:solidFill>
                  <a:srgbClr val="404040"/>
                </a:solidFill>
                <a:latin typeface="Arial"/>
                <a:cs typeface="Arial"/>
              </a:rPr>
              <a:t>affiliated</a:t>
            </a:r>
            <a:r>
              <a:rPr sz="1500" spc="45" dirty="0">
                <a:solidFill>
                  <a:srgbClr val="404040"/>
                </a:solidFill>
                <a:latin typeface="Arial"/>
                <a:cs typeface="Arial"/>
              </a:rPr>
              <a:t> </a:t>
            </a:r>
            <a:r>
              <a:rPr sz="1500" spc="-8" dirty="0">
                <a:solidFill>
                  <a:srgbClr val="404040"/>
                </a:solidFill>
                <a:latin typeface="Arial"/>
                <a:cs typeface="Arial"/>
              </a:rPr>
              <a:t>hospitals</a:t>
            </a:r>
            <a:endParaRPr sz="1500" dirty="0">
              <a:latin typeface="Arial"/>
              <a:cs typeface="Arial"/>
            </a:endParaRPr>
          </a:p>
          <a:p>
            <a:pPr marL="137636" indent="-128111">
              <a:spcBef>
                <a:spcPts val="521"/>
              </a:spcBef>
              <a:buClr>
                <a:srgbClr val="000000"/>
              </a:buClr>
              <a:buFont typeface="Arial"/>
              <a:buChar char="•"/>
              <a:tabLst>
                <a:tab pos="137636" algn="l"/>
              </a:tabLst>
            </a:pPr>
            <a:r>
              <a:rPr sz="1500" b="1" dirty="0">
                <a:solidFill>
                  <a:srgbClr val="0070C0"/>
                </a:solidFill>
                <a:latin typeface="Arial"/>
                <a:cs typeface="Arial"/>
              </a:rPr>
              <a:t>700+</a:t>
            </a:r>
            <a:r>
              <a:rPr sz="1500" b="1" spc="-19" dirty="0">
                <a:solidFill>
                  <a:srgbClr val="0070C0"/>
                </a:solidFill>
                <a:latin typeface="Arial"/>
                <a:cs typeface="Arial"/>
              </a:rPr>
              <a:t> </a:t>
            </a:r>
            <a:r>
              <a:rPr sz="1500" dirty="0">
                <a:solidFill>
                  <a:srgbClr val="404040"/>
                </a:solidFill>
                <a:latin typeface="Arial"/>
                <a:cs typeface="Arial"/>
              </a:rPr>
              <a:t>doctors</a:t>
            </a:r>
            <a:r>
              <a:rPr sz="1500" spc="19" dirty="0">
                <a:solidFill>
                  <a:srgbClr val="404040"/>
                </a:solidFill>
                <a:latin typeface="Arial"/>
                <a:cs typeface="Arial"/>
              </a:rPr>
              <a:t> </a:t>
            </a:r>
            <a:r>
              <a:rPr sz="1500" dirty="0">
                <a:solidFill>
                  <a:srgbClr val="404040"/>
                </a:solidFill>
                <a:latin typeface="Arial"/>
                <a:cs typeface="Arial"/>
              </a:rPr>
              <a:t>throughout</a:t>
            </a:r>
            <a:r>
              <a:rPr sz="1500" spc="214" dirty="0">
                <a:solidFill>
                  <a:srgbClr val="404040"/>
                </a:solidFill>
                <a:latin typeface="Arial"/>
                <a:cs typeface="Arial"/>
              </a:rPr>
              <a:t> </a:t>
            </a:r>
            <a:r>
              <a:rPr sz="1500" dirty="0">
                <a:solidFill>
                  <a:srgbClr val="404040"/>
                </a:solidFill>
                <a:latin typeface="Arial"/>
                <a:cs typeface="Arial"/>
              </a:rPr>
              <a:t>metro</a:t>
            </a:r>
            <a:r>
              <a:rPr sz="1500" spc="8" dirty="0">
                <a:solidFill>
                  <a:srgbClr val="404040"/>
                </a:solidFill>
                <a:latin typeface="Arial"/>
                <a:cs typeface="Arial"/>
              </a:rPr>
              <a:t> </a:t>
            </a:r>
            <a:r>
              <a:rPr sz="1500" dirty="0">
                <a:solidFill>
                  <a:srgbClr val="404040"/>
                </a:solidFill>
                <a:latin typeface="Arial"/>
                <a:cs typeface="Arial"/>
              </a:rPr>
              <a:t>Atlanta</a:t>
            </a:r>
            <a:r>
              <a:rPr sz="1500" spc="165" dirty="0">
                <a:solidFill>
                  <a:srgbClr val="404040"/>
                </a:solidFill>
                <a:latin typeface="Arial"/>
                <a:cs typeface="Arial"/>
              </a:rPr>
              <a:t> </a:t>
            </a:r>
            <a:r>
              <a:rPr sz="1500" dirty="0">
                <a:solidFill>
                  <a:srgbClr val="404040"/>
                </a:solidFill>
                <a:latin typeface="Arial"/>
                <a:cs typeface="Arial"/>
              </a:rPr>
              <a:t>and</a:t>
            </a:r>
            <a:r>
              <a:rPr sz="1500" spc="-41" dirty="0">
                <a:solidFill>
                  <a:srgbClr val="404040"/>
                </a:solidFill>
                <a:latin typeface="Arial"/>
                <a:cs typeface="Arial"/>
              </a:rPr>
              <a:t> </a:t>
            </a:r>
            <a:r>
              <a:rPr sz="1500" spc="-8" dirty="0">
                <a:solidFill>
                  <a:srgbClr val="404040"/>
                </a:solidFill>
                <a:latin typeface="Arial"/>
                <a:cs typeface="Arial"/>
              </a:rPr>
              <a:t>Athens</a:t>
            </a:r>
            <a:endParaRPr sz="1163" dirty="0">
              <a:latin typeface="Arial"/>
              <a:cs typeface="Arial"/>
            </a:endParaRPr>
          </a:p>
          <a:p>
            <a:pPr marL="9525" marR="88106">
              <a:lnSpc>
                <a:spcPct val="108600"/>
              </a:lnSpc>
              <a:spcBef>
                <a:spcPts val="758"/>
              </a:spcBef>
            </a:pPr>
            <a:r>
              <a:rPr sz="1350" b="1" dirty="0">
                <a:solidFill>
                  <a:srgbClr val="0078B3"/>
                </a:solidFill>
                <a:latin typeface="Arial"/>
                <a:cs typeface="Arial"/>
              </a:rPr>
              <a:t>Collaborating</a:t>
            </a:r>
            <a:r>
              <a:rPr sz="1350" b="1" spc="-68" dirty="0">
                <a:solidFill>
                  <a:srgbClr val="0078B3"/>
                </a:solidFill>
                <a:latin typeface="Arial"/>
                <a:cs typeface="Arial"/>
              </a:rPr>
              <a:t> </a:t>
            </a:r>
            <a:r>
              <a:rPr sz="1350" b="1" dirty="0">
                <a:solidFill>
                  <a:srgbClr val="0078B3"/>
                </a:solidFill>
                <a:latin typeface="Arial"/>
                <a:cs typeface="Arial"/>
              </a:rPr>
              <a:t>with</a:t>
            </a:r>
            <a:endParaRPr lang="en-US" sz="1350" b="1" dirty="0">
              <a:solidFill>
                <a:srgbClr val="0078B3"/>
              </a:solidFill>
              <a:latin typeface="Arial"/>
              <a:cs typeface="Arial"/>
            </a:endParaRPr>
          </a:p>
          <a:p>
            <a:pPr marL="9525" marR="88106">
              <a:lnSpc>
                <a:spcPct val="108600"/>
              </a:lnSpc>
              <a:spcBef>
                <a:spcPts val="758"/>
              </a:spcBef>
            </a:pPr>
            <a:endParaRPr sz="1163" dirty="0">
              <a:latin typeface="Arial"/>
              <a:cs typeface="Arial"/>
            </a:endParaRPr>
          </a:p>
        </p:txBody>
      </p:sp>
      <p:sp>
        <p:nvSpPr>
          <p:cNvPr id="12" name="object 12"/>
          <p:cNvSpPr txBox="1">
            <a:spLocks noGrp="1"/>
          </p:cNvSpPr>
          <p:nvPr>
            <p:ph type="sldNum" sz="quarter" idx="7"/>
          </p:nvPr>
        </p:nvSpPr>
        <p:spPr>
          <a:xfrm>
            <a:off x="181947" y="5715626"/>
            <a:ext cx="1875453" cy="114038"/>
          </a:xfrm>
          <a:prstGeom prst="rect">
            <a:avLst/>
          </a:prstGeom>
        </p:spPr>
        <p:txBody>
          <a:bodyPr vert="horz" wrap="square" lIns="0" tIns="10001" rIns="0" bIns="0" rtlCol="0">
            <a:spAutoFit/>
          </a:bodyPr>
          <a:lstStyle/>
          <a:p>
            <a:pPr marL="28575">
              <a:spcBef>
                <a:spcPts val="79"/>
              </a:spcBef>
            </a:pPr>
            <a:fld id="{81D60167-4931-47E6-BA6A-407CBD079E47}" type="slidenum">
              <a:rPr dirty="0"/>
              <a:pPr marL="28575">
                <a:spcBef>
                  <a:spcPts val="79"/>
                </a:spcBef>
              </a:pPr>
              <a:t>23</a:t>
            </a:fld>
            <a:r>
              <a:rPr spc="-23" dirty="0"/>
              <a:t> </a:t>
            </a:r>
            <a:r>
              <a:rPr sz="1013" baseline="6172" dirty="0"/>
              <a:t>|</a:t>
            </a:r>
            <a:r>
              <a:rPr sz="1013" spc="17" baseline="6172" dirty="0"/>
              <a:t> </a:t>
            </a:r>
            <a:r>
              <a:rPr sz="1013" baseline="6172" dirty="0"/>
              <a:t>©2025</a:t>
            </a:r>
            <a:r>
              <a:rPr sz="1013" spc="-39" baseline="6172" dirty="0"/>
              <a:t> </a:t>
            </a:r>
            <a:r>
              <a:rPr sz="1013" baseline="6172" dirty="0"/>
              <a:t>Kaiser</a:t>
            </a:r>
            <a:r>
              <a:rPr sz="1013" spc="-73" baseline="6172" dirty="0"/>
              <a:t> </a:t>
            </a:r>
            <a:r>
              <a:rPr sz="1013" spc="-11" baseline="6172" dirty="0"/>
              <a:t>Foundation</a:t>
            </a:r>
            <a:r>
              <a:rPr sz="1013" spc="-39" baseline="6172" dirty="0"/>
              <a:t> </a:t>
            </a:r>
            <a:r>
              <a:rPr sz="1013" spc="-11" baseline="6172" dirty="0"/>
              <a:t>Health</a:t>
            </a:r>
            <a:r>
              <a:rPr sz="1013" spc="-39" baseline="6172" dirty="0"/>
              <a:t> </a:t>
            </a:r>
            <a:r>
              <a:rPr sz="1013" baseline="6172" dirty="0"/>
              <a:t>Plan,</a:t>
            </a:r>
            <a:r>
              <a:rPr sz="1013" spc="-107" baseline="6172" dirty="0"/>
              <a:t> </a:t>
            </a:r>
            <a:r>
              <a:rPr sz="1013" spc="-23" baseline="6172" dirty="0"/>
              <a:t>Inc.</a:t>
            </a:r>
            <a:endParaRPr sz="1013" baseline="6172" dirty="0"/>
          </a:p>
        </p:txBody>
      </p:sp>
      <p:pic>
        <p:nvPicPr>
          <p:cNvPr id="19" name="Picture 18">
            <a:extLst>
              <a:ext uri="{FF2B5EF4-FFF2-40B4-BE49-F238E27FC236}">
                <a16:creationId xmlns:a16="http://schemas.microsoft.com/office/drawing/2014/main" id="{987AF462-546E-000A-256F-E844D3BBECD1}"/>
              </a:ext>
            </a:extLst>
          </p:cNvPr>
          <p:cNvPicPr>
            <a:picLocks noChangeAspect="1"/>
          </p:cNvPicPr>
          <p:nvPr/>
        </p:nvPicPr>
        <p:blipFill rotWithShape="1">
          <a:blip r:embed="rId4"/>
          <a:srcRect l="1133" t="4934" r="4513"/>
          <a:stretch/>
        </p:blipFill>
        <p:spPr>
          <a:xfrm>
            <a:off x="4948126" y="1435894"/>
            <a:ext cx="4044251" cy="4067968"/>
          </a:xfrm>
          <a:prstGeom prst="rect">
            <a:avLst/>
          </a:prstGeom>
        </p:spPr>
      </p:pic>
      <p:sp>
        <p:nvSpPr>
          <p:cNvPr id="8" name="TextBox 7">
            <a:extLst>
              <a:ext uri="{FF2B5EF4-FFF2-40B4-BE49-F238E27FC236}">
                <a16:creationId xmlns:a16="http://schemas.microsoft.com/office/drawing/2014/main" id="{7B27B74E-8FD2-456D-A846-768A58E57602}"/>
              </a:ext>
            </a:extLst>
          </p:cNvPr>
          <p:cNvSpPr txBox="1"/>
          <p:nvPr/>
        </p:nvSpPr>
        <p:spPr>
          <a:xfrm>
            <a:off x="899488" y="4958530"/>
            <a:ext cx="2207606" cy="506164"/>
          </a:xfrm>
          <a:prstGeom prst="rect">
            <a:avLst/>
          </a:prstGeom>
          <a:noFill/>
        </p:spPr>
        <p:txBody>
          <a:bodyPr wrap="square">
            <a:spAutoFit/>
          </a:bodyPr>
          <a:lstStyle/>
          <a:p>
            <a:pPr marL="9525" marR="3810">
              <a:lnSpc>
                <a:spcPct val="102899"/>
              </a:lnSpc>
              <a:spcBef>
                <a:spcPts val="56"/>
              </a:spcBef>
            </a:pPr>
            <a:r>
              <a:rPr lang="en-US" sz="1350" b="1" u="sng" dirty="0">
                <a:solidFill>
                  <a:srgbClr val="0078B3"/>
                </a:solidFill>
                <a:uFill>
                  <a:solidFill>
                    <a:srgbClr val="0078B3"/>
                  </a:solidFill>
                </a:uFill>
                <a:latin typeface="Arial"/>
                <a:cs typeface="Arial"/>
                <a:hlinkClick r:id="rId5"/>
              </a:rPr>
              <a:t>Find</a:t>
            </a:r>
            <a:r>
              <a:rPr lang="en-US" sz="1350" b="1" u="sng" spc="-94" dirty="0">
                <a:solidFill>
                  <a:srgbClr val="0078B3"/>
                </a:solidFill>
                <a:uFill>
                  <a:solidFill>
                    <a:srgbClr val="0078B3"/>
                  </a:solidFill>
                </a:uFill>
                <a:latin typeface="Arial"/>
                <a:cs typeface="Arial"/>
                <a:hlinkClick r:id="rId5"/>
              </a:rPr>
              <a:t> </a:t>
            </a:r>
            <a:r>
              <a:rPr lang="en-US" sz="1350" b="1" u="sng" dirty="0">
                <a:solidFill>
                  <a:srgbClr val="0078B3"/>
                </a:solidFill>
                <a:uFill>
                  <a:solidFill>
                    <a:srgbClr val="0078B3"/>
                  </a:solidFill>
                </a:uFill>
                <a:latin typeface="Arial"/>
                <a:cs typeface="Arial"/>
                <a:hlinkClick r:id="rId5"/>
              </a:rPr>
              <a:t>locations</a:t>
            </a:r>
            <a:r>
              <a:rPr lang="en-US" sz="1350" b="1" spc="-83" dirty="0">
                <a:solidFill>
                  <a:srgbClr val="0078B3"/>
                </a:solidFill>
                <a:latin typeface="Arial"/>
                <a:cs typeface="Arial"/>
              </a:rPr>
              <a:t> </a:t>
            </a:r>
            <a:r>
              <a:rPr lang="en-US" sz="1350" spc="-8" dirty="0">
                <a:latin typeface="Arial"/>
                <a:cs typeface="Arial"/>
              </a:rPr>
              <a:t>that</a:t>
            </a:r>
            <a:r>
              <a:rPr lang="en-US" sz="1350" spc="-15" dirty="0">
                <a:latin typeface="Arial"/>
                <a:cs typeface="Arial"/>
              </a:rPr>
              <a:t> </a:t>
            </a:r>
            <a:r>
              <a:rPr lang="en-US" sz="1350" dirty="0">
                <a:latin typeface="Arial"/>
                <a:cs typeface="Arial"/>
              </a:rPr>
              <a:t>are</a:t>
            </a:r>
            <a:r>
              <a:rPr lang="en-US" sz="1350" spc="23" dirty="0">
                <a:latin typeface="Arial"/>
                <a:cs typeface="Arial"/>
              </a:rPr>
              <a:t> </a:t>
            </a:r>
            <a:r>
              <a:rPr lang="en-US" sz="1350" spc="-15" dirty="0">
                <a:latin typeface="Arial"/>
                <a:cs typeface="Arial"/>
              </a:rPr>
              <a:t>close </a:t>
            </a:r>
            <a:r>
              <a:rPr lang="en-US" sz="1350" dirty="0">
                <a:latin typeface="Arial"/>
                <a:cs typeface="Arial"/>
              </a:rPr>
              <a:t>to </a:t>
            </a:r>
            <a:r>
              <a:rPr lang="en-US" sz="1350" spc="-8" dirty="0">
                <a:latin typeface="Arial"/>
                <a:cs typeface="Arial"/>
              </a:rPr>
              <a:t>home.</a:t>
            </a:r>
            <a:endParaRPr lang="en-US" sz="1350" dirty="0">
              <a:latin typeface="Arial"/>
              <a:cs typeface="Arial"/>
            </a:endParaRPr>
          </a:p>
        </p:txBody>
      </p:sp>
      <p:pic>
        <p:nvPicPr>
          <p:cNvPr id="10" name="Picture 9">
            <a:extLst>
              <a:ext uri="{FF2B5EF4-FFF2-40B4-BE49-F238E27FC236}">
                <a16:creationId xmlns:a16="http://schemas.microsoft.com/office/drawing/2014/main" id="{324EB085-9835-1F07-85E2-206D4CABDE96}"/>
              </a:ext>
            </a:extLst>
          </p:cNvPr>
          <p:cNvPicPr>
            <a:picLocks noChangeAspect="1"/>
          </p:cNvPicPr>
          <p:nvPr/>
        </p:nvPicPr>
        <p:blipFill>
          <a:blip r:embed="rId6"/>
          <a:stretch>
            <a:fillRect/>
          </a:stretch>
        </p:blipFill>
        <p:spPr>
          <a:xfrm>
            <a:off x="278411" y="4868670"/>
            <a:ext cx="621077" cy="63519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FDCE01-D247-3394-0851-3E3CB6DDE759}"/>
              </a:ext>
              <a:ext uri="{C183D7F6-B498-43B3-948B-1728B52AA6E4}">
                <adec:decorative xmlns:adec="http://schemas.microsoft.com/office/drawing/2017/decorative" val="1"/>
              </a:ext>
            </a:extLst>
          </p:cNvPr>
          <p:cNvGrpSpPr/>
          <p:nvPr/>
        </p:nvGrpSpPr>
        <p:grpSpPr>
          <a:xfrm>
            <a:off x="84667" y="0"/>
            <a:ext cx="9059331" cy="6858000"/>
            <a:chOff x="112889" y="-1143000"/>
            <a:chExt cx="12079107" cy="9143999"/>
          </a:xfrm>
        </p:grpSpPr>
        <p:pic>
          <p:nvPicPr>
            <p:cNvPr id="14" name="Picture 13">
              <a:extLst>
                <a:ext uri="{FF2B5EF4-FFF2-40B4-BE49-F238E27FC236}">
                  <a16:creationId xmlns:a16="http://schemas.microsoft.com/office/drawing/2014/main" id="{4C7EC457-CAB6-FE98-C648-77455FE8CBB5}"/>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8398563" y="-1143000"/>
              <a:ext cx="3793433" cy="9143999"/>
            </a:xfrm>
            <a:prstGeom prst="rect">
              <a:avLst/>
            </a:prstGeom>
          </p:spPr>
        </p:pic>
        <p:sp>
          <p:nvSpPr>
            <p:cNvPr id="2" name="Rectangle 18">
              <a:extLst>
                <a:ext uri="{FF2B5EF4-FFF2-40B4-BE49-F238E27FC236}">
                  <a16:creationId xmlns:a16="http://schemas.microsoft.com/office/drawing/2014/main" id="{23F58A48-006A-0F4D-6DB1-5C35F58C1121}"/>
                </a:ext>
                <a:ext uri="{C183D7F6-B498-43B3-948B-1728B52AA6E4}">
                  <adec:decorative xmlns:adec="http://schemas.microsoft.com/office/drawing/2017/decorative" val="1"/>
                </a:ext>
              </a:extLst>
            </p:cNvPr>
            <p:cNvSpPr>
              <a:spLocks noChangeArrowheads="1"/>
            </p:cNvSpPr>
            <p:nvPr/>
          </p:nvSpPr>
          <p:spPr bwMode="gray">
            <a:xfrm>
              <a:off x="268696" y="7733644"/>
              <a:ext cx="5470144" cy="259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665"/>
                <a:t>| ©2025 Kaiser Foundation Health Plan, Inc.</a:t>
              </a:r>
            </a:p>
          </p:txBody>
        </p:sp>
        <p:sp>
          <p:nvSpPr>
            <p:cNvPr id="6" name="Slide Number Placeholder 6">
              <a:extLst>
                <a:ext uri="{FF2B5EF4-FFF2-40B4-BE49-F238E27FC236}">
                  <a16:creationId xmlns:a16="http://schemas.microsoft.com/office/drawing/2014/main" id="{EFBC1D87-6ED8-CC00-F35A-B3E77A1BAAD8}"/>
                </a:ext>
                <a:ext uri="{C183D7F6-B498-43B3-948B-1728B52AA6E4}">
                  <adec:decorative xmlns:adec="http://schemas.microsoft.com/office/drawing/2017/decorative" val="1"/>
                </a:ext>
              </a:extLst>
            </p:cNvPr>
            <p:cNvSpPr txBox="1">
              <a:spLocks/>
            </p:cNvSpPr>
            <p:nvPr/>
          </p:nvSpPr>
          <p:spPr>
            <a:xfrm>
              <a:off x="112889" y="6582098"/>
              <a:ext cx="269839" cy="183195"/>
            </a:xfrm>
            <a:prstGeom prst="rect">
              <a:avLst/>
            </a:prstGeom>
          </p:spPr>
          <p:txBody>
            <a:bodyPr vert="horz" wrap="square" lIns="34277" tIns="17138" rIns="34277" bIns="17138" rtlCol="0" anchor="ctr" anchorCtr="0">
              <a:spAutoFit/>
            </a:bodyPr>
            <a:lstStyle>
              <a:defPPr>
                <a:defRPr lang="en-US"/>
              </a:defPPr>
              <a:lvl1pPr marL="0" algn="r" defTabSz="914080" rtl="0" eaLnBrk="1" fontAlgn="base" latinLnBrk="0" hangingPunct="1">
                <a:spcBef>
                  <a:spcPct val="0"/>
                </a:spcBef>
                <a:spcAft>
                  <a:spcPct val="0"/>
                </a:spcAft>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fontAlgn="base" latinLnBrk="0" hangingPunct="1">
                <a:spcBef>
                  <a:spcPct val="0"/>
                </a:spcBef>
                <a:spcAft>
                  <a:spcPct val="0"/>
                </a:spcAft>
                <a:defRPr sz="1799" kern="1200">
                  <a:solidFill>
                    <a:schemeClr val="tx1"/>
                  </a:solidFill>
                  <a:latin typeface="+mn-lt"/>
                  <a:ea typeface="+mn-ea"/>
                  <a:cs typeface="+mn-cs"/>
                </a:defRPr>
              </a:lvl2pPr>
              <a:lvl3pPr marL="914080" algn="l" defTabSz="914080" rtl="0" eaLnBrk="1" fontAlgn="base" latinLnBrk="0" hangingPunct="1">
                <a:spcBef>
                  <a:spcPct val="0"/>
                </a:spcBef>
                <a:spcAft>
                  <a:spcPct val="0"/>
                </a:spcAft>
                <a:defRPr sz="1799" kern="1200">
                  <a:solidFill>
                    <a:schemeClr val="tx1"/>
                  </a:solidFill>
                  <a:latin typeface="+mn-lt"/>
                  <a:ea typeface="+mn-ea"/>
                  <a:cs typeface="+mn-cs"/>
                </a:defRPr>
              </a:lvl3pPr>
              <a:lvl4pPr marL="1371120" algn="l" defTabSz="914080" rtl="0" eaLnBrk="1" fontAlgn="base" latinLnBrk="0" hangingPunct="1">
                <a:spcBef>
                  <a:spcPct val="0"/>
                </a:spcBef>
                <a:spcAft>
                  <a:spcPct val="0"/>
                </a:spcAft>
                <a:defRPr sz="1799" kern="1200">
                  <a:solidFill>
                    <a:schemeClr val="tx1"/>
                  </a:solidFill>
                  <a:latin typeface="+mn-lt"/>
                  <a:ea typeface="+mn-ea"/>
                  <a:cs typeface="+mn-cs"/>
                </a:defRPr>
              </a:lvl4pPr>
              <a:lvl5pPr marL="1828160" algn="l" defTabSz="914080" rtl="0" eaLnBrk="1" fontAlgn="base" latinLnBrk="0" hangingPunct="1">
                <a:spcBef>
                  <a:spcPct val="0"/>
                </a:spcBef>
                <a:spcAft>
                  <a:spcPct val="0"/>
                </a:spcAft>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endParaRPr lang="en-US" sz="668">
                <a:solidFill>
                  <a:schemeClr val="tx1"/>
                </a:solidFill>
              </a:endParaRPr>
            </a:p>
          </p:txBody>
        </p:sp>
        <p:pic>
          <p:nvPicPr>
            <p:cNvPr id="12" name="Picture 11">
              <a:extLst>
                <a:ext uri="{FF2B5EF4-FFF2-40B4-BE49-F238E27FC236}">
                  <a16:creationId xmlns:a16="http://schemas.microsoft.com/office/drawing/2014/main" id="{C5DBDDC3-F04D-0E2B-3E61-20E537F6C1F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75776" y="7205342"/>
              <a:ext cx="2203161" cy="250993"/>
            </a:xfrm>
            <a:prstGeom prst="rect">
              <a:avLst/>
            </a:prstGeom>
          </p:spPr>
        </p:pic>
      </p:grpSp>
      <p:sp>
        <p:nvSpPr>
          <p:cNvPr id="3" name="Title 2">
            <a:extLst>
              <a:ext uri="{FF2B5EF4-FFF2-40B4-BE49-F238E27FC236}">
                <a16:creationId xmlns:a16="http://schemas.microsoft.com/office/drawing/2014/main" id="{D257B3C1-7844-41C2-9BE5-E14940AA2933}"/>
              </a:ext>
            </a:extLst>
          </p:cNvPr>
          <p:cNvSpPr>
            <a:spLocks noGrp="1"/>
          </p:cNvSpPr>
          <p:nvPr>
            <p:ph type="title" idx="4294967295"/>
          </p:nvPr>
        </p:nvSpPr>
        <p:spPr>
          <a:xfrm>
            <a:off x="441175" y="656538"/>
            <a:ext cx="4807808" cy="461665"/>
          </a:xfrm>
          <a:prstGeom prst="rect">
            <a:avLst/>
          </a:prstGeom>
        </p:spPr>
        <p:txBody>
          <a:bodyPr wrap="square">
            <a:spAutoFit/>
          </a:bodyPr>
          <a:lstStyle/>
          <a:p>
            <a:pPr rtl="0" eaLnBrk="1" fontAlgn="base" hangingPunct="1"/>
            <a:r>
              <a:rPr lang="en-US" sz="2400" kern="1200" dirty="0">
                <a:solidFill>
                  <a:srgbClr val="0078B3"/>
                </a:solidFill>
                <a:latin typeface="Arial" panose="020B0604020202020204" pitchFamily="34" charset="0"/>
                <a:ea typeface="MS PGothic" panose="020B0600070205080204" pitchFamily="34" charset="-128"/>
                <a:cs typeface="MS PGothic" panose="020B0600070205080204" pitchFamily="34" charset="-128"/>
              </a:rPr>
              <a:t>Resources for mental health</a:t>
            </a:r>
            <a:endParaRPr lang="en-US" dirty="0">
              <a:solidFill>
                <a:srgbClr val="0078B3"/>
              </a:solidFill>
              <a:effectLst/>
            </a:endParaRPr>
          </a:p>
        </p:txBody>
      </p:sp>
      <p:sp>
        <p:nvSpPr>
          <p:cNvPr id="9" name="TextBox 8">
            <a:extLst>
              <a:ext uri="{FF2B5EF4-FFF2-40B4-BE49-F238E27FC236}">
                <a16:creationId xmlns:a16="http://schemas.microsoft.com/office/drawing/2014/main" id="{00C24117-FE1A-48DE-90B7-2CAEF476F6F8}"/>
              </a:ext>
            </a:extLst>
          </p:cNvPr>
          <p:cNvSpPr txBox="1"/>
          <p:nvPr/>
        </p:nvSpPr>
        <p:spPr>
          <a:xfrm>
            <a:off x="460487" y="1314591"/>
            <a:ext cx="5566572" cy="807913"/>
          </a:xfrm>
          <a:prstGeom prst="rect">
            <a:avLst/>
          </a:prstGeom>
          <a:noFill/>
        </p:spPr>
        <p:txBody>
          <a:bodyPr wrap="square" lIns="68580" tIns="34290" rIns="68580" bIns="34290" anchor="t">
            <a:spAutoFit/>
          </a:bodyPr>
          <a:lstStyle/>
          <a:p>
            <a:r>
              <a:rPr lang="en-US" sz="1200" b="1" dirty="0">
                <a:latin typeface="Gotham Bold" pitchFamily="2" charset="0"/>
                <a:ea typeface="MS PGothic"/>
                <a:cs typeface="Arial"/>
              </a:rPr>
              <a:t>Members can get help with depression, anxiety, addiction, and mental or emotional health — without a referral for mental health care within Kaiser Permanente. Share your concerns with anyone on your care team at any time, and they can connect you to the support you need.</a:t>
            </a:r>
            <a:endParaRPr lang="en-US" sz="1200" dirty="0"/>
          </a:p>
        </p:txBody>
      </p:sp>
      <p:sp>
        <p:nvSpPr>
          <p:cNvPr id="16" name="TextBox 2">
            <a:extLst>
              <a:ext uri="{FF2B5EF4-FFF2-40B4-BE49-F238E27FC236}">
                <a16:creationId xmlns:a16="http://schemas.microsoft.com/office/drawing/2014/main" id="{C2942C66-248F-4D75-A152-4839D9C5EC6D}"/>
              </a:ext>
            </a:extLst>
          </p:cNvPr>
          <p:cNvSpPr txBox="1">
            <a:spLocks noChangeArrowheads="1"/>
          </p:cNvSpPr>
          <p:nvPr/>
        </p:nvSpPr>
        <p:spPr bwMode="auto">
          <a:xfrm>
            <a:off x="568301" y="2497579"/>
            <a:ext cx="5205652" cy="1333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t">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130016" indent="-130016" fontAlgn="auto">
              <a:spcBef>
                <a:spcPts val="0"/>
              </a:spcBef>
              <a:spcAft>
                <a:spcPts val="750"/>
              </a:spcAft>
              <a:buClr>
                <a:srgbClr val="0170C0"/>
              </a:buClr>
              <a:buFont typeface="Arial" panose="020B0604020202020204" pitchFamily="34" charset="0"/>
              <a:buChar char="•"/>
              <a:defRPr/>
            </a:pPr>
            <a:r>
              <a:rPr lang="en-US" sz="1200">
                <a:latin typeface="Arial"/>
                <a:ea typeface="MS PGothic"/>
              </a:rPr>
              <a:t>Individual or group therapy</a:t>
            </a:r>
          </a:p>
          <a:p>
            <a:pPr marL="130016" indent="-130016">
              <a:spcBef>
                <a:spcPts val="0"/>
              </a:spcBef>
              <a:spcAft>
                <a:spcPts val="750"/>
              </a:spcAft>
              <a:buClr>
                <a:srgbClr val="0170C0"/>
              </a:buClr>
              <a:buFont typeface="Arial" panose="020B0604020202020204" pitchFamily="34" charset="0"/>
              <a:buChar char="•"/>
              <a:defRPr/>
            </a:pPr>
            <a:r>
              <a:rPr lang="en-US" sz="1200">
                <a:latin typeface="Arial"/>
                <a:ea typeface="MS PGothic"/>
                <a:cs typeface="Arial"/>
              </a:rPr>
              <a:t>Health classes</a:t>
            </a:r>
            <a:r>
              <a:rPr lang="en-US" sz="1200" baseline="30000">
                <a:latin typeface="Arial"/>
                <a:ea typeface="MS PGothic"/>
                <a:cs typeface="Arial"/>
              </a:rPr>
              <a:t>1</a:t>
            </a:r>
            <a:endParaRPr lang="en-US" sz="1200" baseline="30000">
              <a:latin typeface="Arial"/>
              <a:ea typeface="MS PGothic"/>
            </a:endParaRPr>
          </a:p>
          <a:p>
            <a:pPr marL="130016" indent="-130016">
              <a:spcBef>
                <a:spcPts val="0"/>
              </a:spcBef>
              <a:spcAft>
                <a:spcPts val="750"/>
              </a:spcAft>
              <a:buClr>
                <a:srgbClr val="0170C0"/>
              </a:buClr>
              <a:buFont typeface="Arial" panose="020B0604020202020204" pitchFamily="34" charset="0"/>
              <a:buChar char="•"/>
              <a:defRPr/>
            </a:pPr>
            <a:r>
              <a:rPr lang="en-US" sz="1200">
                <a:latin typeface="Arial"/>
                <a:ea typeface="MS PGothic"/>
              </a:rPr>
              <a:t>Medication</a:t>
            </a:r>
          </a:p>
          <a:p>
            <a:pPr marL="130016" indent="-130016">
              <a:spcBef>
                <a:spcPts val="0"/>
              </a:spcBef>
              <a:spcAft>
                <a:spcPts val="750"/>
              </a:spcAft>
              <a:buClr>
                <a:srgbClr val="0170C0"/>
              </a:buClr>
              <a:buFont typeface="Arial" panose="020B0604020202020204" pitchFamily="34" charset="0"/>
              <a:buChar char="•"/>
              <a:defRPr/>
            </a:pPr>
            <a:r>
              <a:rPr lang="en-US" sz="1200">
                <a:latin typeface="Arial"/>
                <a:ea typeface="MS PGothic"/>
              </a:rPr>
              <a:t>Online resources</a:t>
            </a:r>
          </a:p>
          <a:p>
            <a:pPr marL="130016" indent="-130016" fontAlgn="auto">
              <a:spcBef>
                <a:spcPts val="0"/>
              </a:spcBef>
              <a:spcAft>
                <a:spcPts val="738"/>
              </a:spcAft>
              <a:buClr>
                <a:srgbClr val="0170C0"/>
              </a:buClr>
              <a:buFont typeface="Arial" panose="020B0604020202020204" pitchFamily="34" charset="0"/>
              <a:buChar char="•"/>
              <a:defRPr/>
            </a:pPr>
            <a:r>
              <a:rPr lang="en-US" sz="1200">
                <a:latin typeface="Arial"/>
                <a:ea typeface="MS PGothic"/>
              </a:rPr>
              <a:t>Apps for mental wellness and self-care</a:t>
            </a:r>
            <a:r>
              <a:rPr lang="en-US" sz="1200" baseline="30000">
                <a:latin typeface="Arial"/>
                <a:ea typeface="MS PGothic"/>
              </a:rPr>
              <a:t>2</a:t>
            </a:r>
          </a:p>
        </p:txBody>
      </p:sp>
      <p:sp>
        <p:nvSpPr>
          <p:cNvPr id="4" name="TextBox 3">
            <a:extLst>
              <a:ext uri="{FF2B5EF4-FFF2-40B4-BE49-F238E27FC236}">
                <a16:creationId xmlns:a16="http://schemas.microsoft.com/office/drawing/2014/main" id="{5C908ABF-5330-0237-4A59-07DF002CCA8B}"/>
              </a:ext>
            </a:extLst>
          </p:cNvPr>
          <p:cNvSpPr txBox="1"/>
          <p:nvPr/>
        </p:nvSpPr>
        <p:spPr>
          <a:xfrm>
            <a:off x="520267" y="3942433"/>
            <a:ext cx="4545972" cy="646331"/>
          </a:xfrm>
          <a:prstGeom prst="rect">
            <a:avLst/>
          </a:prstGeom>
          <a:noFill/>
        </p:spPr>
        <p:txBody>
          <a:bodyPr wrap="square" rtlCol="0">
            <a:spAutoFit/>
          </a:bodyPr>
          <a:lstStyle/>
          <a:p>
            <a:r>
              <a:rPr lang="en-US" sz="1200" dirty="0">
                <a:latin typeface="Arial"/>
                <a:ea typeface="MS PGothic"/>
                <a:cs typeface="Arial"/>
              </a:rPr>
              <a:t>Not sure where to start? Talk to your personal doctor about your concerns or call us to talk with our mental health team. </a:t>
            </a:r>
          </a:p>
          <a:p>
            <a:endParaRPr lang="en-US" sz="1200" dirty="0"/>
          </a:p>
        </p:txBody>
      </p:sp>
      <p:pic>
        <p:nvPicPr>
          <p:cNvPr id="10" name="Picture 9" descr="QR Code">
            <a:extLst>
              <a:ext uri="{FF2B5EF4-FFF2-40B4-BE49-F238E27FC236}">
                <a16:creationId xmlns:a16="http://schemas.microsoft.com/office/drawing/2014/main" id="{227BD254-80AA-B09A-6889-C35A114E91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5643" y="4495437"/>
            <a:ext cx="800396" cy="800396"/>
          </a:xfrm>
          <a:prstGeom prst="rect">
            <a:avLst/>
          </a:prstGeom>
        </p:spPr>
      </p:pic>
      <p:sp>
        <p:nvSpPr>
          <p:cNvPr id="38" name="TextBox 37">
            <a:extLst>
              <a:ext uri="{FF2B5EF4-FFF2-40B4-BE49-F238E27FC236}">
                <a16:creationId xmlns:a16="http://schemas.microsoft.com/office/drawing/2014/main" id="{F003F2EC-4CD9-4E01-A5E7-31A699031A2F}"/>
              </a:ext>
            </a:extLst>
          </p:cNvPr>
          <p:cNvSpPr txBox="1">
            <a:spLocks noChangeArrowheads="1"/>
          </p:cNvSpPr>
          <p:nvPr/>
        </p:nvSpPr>
        <p:spPr bwMode="auto">
          <a:xfrm>
            <a:off x="1459055" y="4721144"/>
            <a:ext cx="2845075" cy="392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34290" rIns="0" bIns="34290" anchor="t">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Aft>
                <a:spcPts val="0"/>
              </a:spcAft>
            </a:pPr>
            <a:r>
              <a:rPr lang="en-US" sz="1050">
                <a:latin typeface="Arial"/>
                <a:ea typeface="MS PGothic"/>
              </a:rPr>
              <a:t>Find </a:t>
            </a:r>
            <a:r>
              <a:rPr lang="en-US" sz="1050" b="1">
                <a:solidFill>
                  <a:srgbClr val="0078B3"/>
                </a:solidFill>
                <a:latin typeface="Arial"/>
                <a:ea typeface="MS PGothic"/>
                <a:hlinkClick r:id="rId6">
                  <a:extLst>
                    <a:ext uri="{A12FA001-AC4F-418D-AE19-62706E023703}">
                      <ahyp:hlinkClr xmlns:ahyp="http://schemas.microsoft.com/office/drawing/2018/hyperlinkcolor" val="tx"/>
                    </a:ext>
                  </a:extLst>
                </a:hlinkClick>
              </a:rPr>
              <a:t>mental health and wellness resources</a:t>
            </a:r>
            <a:r>
              <a:rPr lang="en-US" sz="1050">
                <a:solidFill>
                  <a:srgbClr val="0078B3"/>
                </a:solidFill>
                <a:latin typeface="Arial"/>
                <a:ea typeface="MS PGothic"/>
              </a:rPr>
              <a:t> </a:t>
            </a:r>
            <a:br>
              <a:rPr lang="en-US" sz="1050">
                <a:solidFill>
                  <a:srgbClr val="0078B3"/>
                </a:solidFill>
                <a:latin typeface="Arial"/>
                <a:ea typeface="MS PGothic"/>
              </a:rPr>
            </a:br>
            <a:r>
              <a:rPr lang="en-US" sz="1050">
                <a:latin typeface="Arial"/>
                <a:ea typeface="MS PGothic"/>
              </a:rPr>
              <a:t>that fit your life. </a:t>
            </a:r>
            <a:endParaRPr lang="en-US" sz="1050">
              <a:solidFill>
                <a:schemeClr val="tx1">
                  <a:lumMod val="65000"/>
                  <a:lumOff val="35000"/>
                </a:schemeClr>
              </a:solidFill>
              <a:latin typeface="Arial"/>
              <a:ea typeface="MS PGothic"/>
            </a:endParaRPr>
          </a:p>
        </p:txBody>
      </p:sp>
      <p:sp>
        <p:nvSpPr>
          <p:cNvPr id="5" name="TextBox 4">
            <a:extLst>
              <a:ext uri="{FF2B5EF4-FFF2-40B4-BE49-F238E27FC236}">
                <a16:creationId xmlns:a16="http://schemas.microsoft.com/office/drawing/2014/main" id="{EFF697D6-62CA-16FC-3505-BC0461F977D3}"/>
              </a:ext>
            </a:extLst>
          </p:cNvPr>
          <p:cNvSpPr txBox="1"/>
          <p:nvPr/>
        </p:nvSpPr>
        <p:spPr>
          <a:xfrm>
            <a:off x="435361" y="5935432"/>
            <a:ext cx="5247219" cy="311624"/>
          </a:xfrm>
          <a:prstGeom prst="rect">
            <a:avLst/>
          </a:prstGeom>
          <a:noFill/>
        </p:spPr>
        <p:txBody>
          <a:bodyPr wrap="square" lIns="0" tIns="0" rIns="0" bIns="0" anchor="t">
            <a:spAutoFit/>
          </a:bodyPr>
          <a:lstStyle/>
          <a:p>
            <a:r>
              <a:rPr lang="en-US" sz="675" b="1" dirty="0">
                <a:latin typeface="Arial"/>
                <a:ea typeface="MS PGothic"/>
                <a:cs typeface="Arial"/>
              </a:rPr>
              <a:t>1.</a:t>
            </a:r>
            <a:r>
              <a:rPr lang="en-US" sz="675" dirty="0">
                <a:latin typeface="Arial"/>
                <a:ea typeface="MS PGothic"/>
                <a:cs typeface="Arial"/>
              </a:rPr>
              <a:t> Some classes may require a fee. </a:t>
            </a:r>
            <a:r>
              <a:rPr lang="en-US" sz="675" b="1" dirty="0">
                <a:latin typeface="Arial"/>
                <a:ea typeface="MS PGothic"/>
                <a:cs typeface="Arial"/>
              </a:rPr>
              <a:t>2. </a:t>
            </a:r>
            <a:r>
              <a:rPr lang="en-US" sz="675" dirty="0">
                <a:latin typeface="Arial"/>
                <a:ea typeface="MS PGothic"/>
                <a:cs typeface="Arial"/>
              </a:rPr>
              <a:t>The apps and services described above are not covered under your health plan benefits, are not a Medicare-covered benefit, and are not subject to the terms set forth in your </a:t>
            </a:r>
            <a:r>
              <a:rPr lang="en-US" sz="675" i="1" dirty="0">
                <a:latin typeface="Arial"/>
                <a:ea typeface="MS PGothic"/>
                <a:cs typeface="Arial"/>
              </a:rPr>
              <a:t>Evidence of Coverage </a:t>
            </a:r>
            <a:r>
              <a:rPr lang="en-US" sz="675" dirty="0">
                <a:latin typeface="Arial"/>
                <a:ea typeface="MS PGothic"/>
                <a:cs typeface="Arial"/>
              </a:rPr>
              <a:t>or other plan documents. The apps and services may be discontinued at any time.</a:t>
            </a:r>
          </a:p>
        </p:txBody>
      </p:sp>
    </p:spTree>
    <p:extLst>
      <p:ext uri="{BB962C8B-B14F-4D97-AF65-F5344CB8AC3E}">
        <p14:creationId xmlns:p14="http://schemas.microsoft.com/office/powerpoint/2010/main" val="3864875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3" cstate="print"/>
          <a:stretch>
            <a:fillRect/>
          </a:stretch>
        </p:blipFill>
        <p:spPr>
          <a:xfrm>
            <a:off x="1" y="0"/>
            <a:ext cx="2886074" cy="6486525"/>
          </a:xfrm>
          <a:prstGeom prst="rect">
            <a:avLst/>
          </a:prstGeom>
        </p:spPr>
      </p:pic>
      <p:sp>
        <p:nvSpPr>
          <p:cNvPr id="8" name="object 8"/>
          <p:cNvSpPr txBox="1">
            <a:spLocks noGrp="1"/>
          </p:cNvSpPr>
          <p:nvPr>
            <p:ph type="title"/>
          </p:nvPr>
        </p:nvSpPr>
        <p:spPr>
          <a:xfrm>
            <a:off x="3460718" y="1285900"/>
            <a:ext cx="4389120" cy="381836"/>
          </a:xfrm>
          <a:prstGeom prst="rect">
            <a:avLst/>
          </a:prstGeom>
        </p:spPr>
        <p:txBody>
          <a:bodyPr vert="horz" wrap="square" lIns="0" tIns="12383" rIns="0" bIns="0" rtlCol="0">
            <a:spAutoFit/>
          </a:bodyPr>
          <a:lstStyle/>
          <a:p>
            <a:pPr marL="9525">
              <a:spcBef>
                <a:spcPts val="98"/>
              </a:spcBef>
            </a:pPr>
            <a:r>
              <a:rPr sz="2400" dirty="0">
                <a:solidFill>
                  <a:srgbClr val="0078B3"/>
                </a:solidFill>
              </a:rPr>
              <a:t>Convenient</a:t>
            </a:r>
            <a:r>
              <a:rPr sz="2400" spc="-94" dirty="0">
                <a:solidFill>
                  <a:srgbClr val="0078B3"/>
                </a:solidFill>
              </a:rPr>
              <a:t> </a:t>
            </a:r>
            <a:r>
              <a:rPr sz="2400" b="0" dirty="0">
                <a:solidFill>
                  <a:srgbClr val="0078B3"/>
                </a:solidFill>
                <a:latin typeface="Arial"/>
                <a:cs typeface="Arial"/>
              </a:rPr>
              <a:t>care</a:t>
            </a:r>
            <a:r>
              <a:rPr sz="2400" b="0" spc="-165" dirty="0">
                <a:solidFill>
                  <a:srgbClr val="0078B3"/>
                </a:solidFill>
                <a:latin typeface="Arial"/>
                <a:cs typeface="Arial"/>
              </a:rPr>
              <a:t> </a:t>
            </a:r>
            <a:r>
              <a:rPr sz="2400" b="0" dirty="0">
                <a:solidFill>
                  <a:srgbClr val="0078B3"/>
                </a:solidFill>
                <a:latin typeface="Arial"/>
                <a:cs typeface="Arial"/>
              </a:rPr>
              <a:t>while</a:t>
            </a:r>
            <a:r>
              <a:rPr sz="2400" b="0" spc="-64" dirty="0">
                <a:solidFill>
                  <a:srgbClr val="0078B3"/>
                </a:solidFill>
                <a:latin typeface="Arial"/>
                <a:cs typeface="Arial"/>
              </a:rPr>
              <a:t> </a:t>
            </a:r>
            <a:r>
              <a:rPr sz="2400" b="0" spc="-8" dirty="0">
                <a:solidFill>
                  <a:srgbClr val="0078B3"/>
                </a:solidFill>
                <a:latin typeface="Arial"/>
                <a:cs typeface="Arial"/>
              </a:rPr>
              <a:t>traveling</a:t>
            </a:r>
            <a:endParaRPr sz="2400" dirty="0">
              <a:latin typeface="Arial"/>
              <a:cs typeface="Arial"/>
            </a:endParaRPr>
          </a:p>
        </p:txBody>
      </p:sp>
      <p:pic>
        <p:nvPicPr>
          <p:cNvPr id="9" name="object 9"/>
          <p:cNvPicPr/>
          <p:nvPr/>
        </p:nvPicPr>
        <p:blipFill>
          <a:blip r:embed="rId4" cstate="print"/>
          <a:stretch>
            <a:fillRect/>
          </a:stretch>
        </p:blipFill>
        <p:spPr>
          <a:xfrm>
            <a:off x="3503822" y="4813546"/>
            <a:ext cx="464736" cy="464736"/>
          </a:xfrm>
          <a:prstGeom prst="rect">
            <a:avLst/>
          </a:prstGeom>
        </p:spPr>
      </p:pic>
      <p:sp>
        <p:nvSpPr>
          <p:cNvPr id="10" name="object 10"/>
          <p:cNvSpPr txBox="1"/>
          <p:nvPr/>
        </p:nvSpPr>
        <p:spPr>
          <a:xfrm>
            <a:off x="3471441" y="1903950"/>
            <a:ext cx="5260869" cy="3328733"/>
          </a:xfrm>
          <a:prstGeom prst="rect">
            <a:avLst/>
          </a:prstGeom>
        </p:spPr>
        <p:txBody>
          <a:bodyPr vert="horz" wrap="square" lIns="0" tIns="6668" rIns="0" bIns="0" rtlCol="0">
            <a:spAutoFit/>
          </a:bodyPr>
          <a:lstStyle/>
          <a:p>
            <a:pPr marL="9525" marR="347663">
              <a:lnSpc>
                <a:spcPct val="103000"/>
              </a:lnSpc>
              <a:spcBef>
                <a:spcPts val="53"/>
              </a:spcBef>
            </a:pPr>
            <a:r>
              <a:rPr sz="1163" b="1" dirty="0">
                <a:latin typeface="Calibri"/>
                <a:cs typeface="Calibri"/>
              </a:rPr>
              <a:t>Planning</a:t>
            </a:r>
            <a:r>
              <a:rPr sz="1163" b="1" spc="172" dirty="0">
                <a:latin typeface="Calibri"/>
                <a:cs typeface="Calibri"/>
              </a:rPr>
              <a:t> </a:t>
            </a:r>
            <a:r>
              <a:rPr sz="1163" b="1" dirty="0">
                <a:latin typeface="Calibri"/>
                <a:cs typeface="Calibri"/>
              </a:rPr>
              <a:t>a</a:t>
            </a:r>
            <a:r>
              <a:rPr sz="1163" b="1" spc="-19" dirty="0">
                <a:latin typeface="Calibri"/>
                <a:cs typeface="Calibri"/>
              </a:rPr>
              <a:t> </a:t>
            </a:r>
            <a:r>
              <a:rPr sz="1163" b="1" dirty="0">
                <a:latin typeface="Calibri"/>
                <a:cs typeface="Calibri"/>
              </a:rPr>
              <a:t>trip?</a:t>
            </a:r>
            <a:r>
              <a:rPr sz="1163" b="1" spc="71" dirty="0">
                <a:latin typeface="Calibri"/>
                <a:cs typeface="Calibri"/>
              </a:rPr>
              <a:t> </a:t>
            </a:r>
            <a:r>
              <a:rPr sz="1163" b="1" dirty="0">
                <a:latin typeface="Calibri"/>
                <a:cs typeface="Calibri"/>
              </a:rPr>
              <a:t>Have</a:t>
            </a:r>
            <a:r>
              <a:rPr sz="1163" b="1" spc="34" dirty="0">
                <a:latin typeface="Calibri"/>
                <a:cs typeface="Calibri"/>
              </a:rPr>
              <a:t> </a:t>
            </a:r>
            <a:r>
              <a:rPr sz="1163" b="1" dirty="0">
                <a:latin typeface="Calibri"/>
                <a:cs typeface="Calibri"/>
              </a:rPr>
              <a:t>a</a:t>
            </a:r>
            <a:r>
              <a:rPr sz="1163" b="1" spc="38" dirty="0">
                <a:latin typeface="Calibri"/>
                <a:cs typeface="Calibri"/>
              </a:rPr>
              <a:t> </a:t>
            </a:r>
            <a:r>
              <a:rPr sz="1163" b="1" dirty="0">
                <a:latin typeface="Calibri"/>
                <a:cs typeface="Calibri"/>
              </a:rPr>
              <a:t>child</a:t>
            </a:r>
            <a:r>
              <a:rPr sz="1163" b="1" spc="45" dirty="0">
                <a:latin typeface="Calibri"/>
                <a:cs typeface="Calibri"/>
              </a:rPr>
              <a:t> </a:t>
            </a:r>
            <a:r>
              <a:rPr sz="1163" b="1" dirty="0">
                <a:latin typeface="Calibri"/>
                <a:cs typeface="Calibri"/>
              </a:rPr>
              <a:t>going</a:t>
            </a:r>
            <a:r>
              <a:rPr sz="1163" b="1" spc="64" dirty="0">
                <a:latin typeface="Calibri"/>
                <a:cs typeface="Calibri"/>
              </a:rPr>
              <a:t> </a:t>
            </a:r>
            <a:r>
              <a:rPr sz="1163" b="1" dirty="0">
                <a:latin typeface="Calibri"/>
                <a:cs typeface="Calibri"/>
              </a:rPr>
              <a:t>away</a:t>
            </a:r>
            <a:r>
              <a:rPr sz="1163" b="1" spc="11" dirty="0">
                <a:latin typeface="Calibri"/>
                <a:cs typeface="Calibri"/>
              </a:rPr>
              <a:t> </a:t>
            </a:r>
            <a:r>
              <a:rPr sz="1163" b="1" dirty="0">
                <a:latin typeface="Calibri"/>
                <a:cs typeface="Calibri"/>
              </a:rPr>
              <a:t>to</a:t>
            </a:r>
            <a:r>
              <a:rPr sz="1163" b="1" spc="41" dirty="0">
                <a:latin typeface="Calibri"/>
                <a:cs typeface="Calibri"/>
              </a:rPr>
              <a:t> </a:t>
            </a:r>
            <a:r>
              <a:rPr sz="1163" b="1" dirty="0">
                <a:latin typeface="Calibri"/>
                <a:cs typeface="Calibri"/>
              </a:rPr>
              <a:t>college?</a:t>
            </a:r>
            <a:r>
              <a:rPr sz="1163" b="1" spc="-34" dirty="0">
                <a:latin typeface="Calibri"/>
                <a:cs typeface="Calibri"/>
              </a:rPr>
              <a:t> </a:t>
            </a:r>
            <a:r>
              <a:rPr sz="1163" b="1" dirty="0">
                <a:latin typeface="Calibri"/>
                <a:cs typeface="Calibri"/>
              </a:rPr>
              <a:t>Before</a:t>
            </a:r>
            <a:r>
              <a:rPr sz="1163" b="1" spc="26" dirty="0">
                <a:latin typeface="Calibri"/>
                <a:cs typeface="Calibri"/>
              </a:rPr>
              <a:t> </a:t>
            </a:r>
            <a:r>
              <a:rPr sz="1163" b="1" spc="-19" dirty="0">
                <a:latin typeface="Calibri"/>
                <a:cs typeface="Calibri"/>
              </a:rPr>
              <a:t>you </a:t>
            </a:r>
            <a:r>
              <a:rPr sz="1163" b="1" dirty="0">
                <a:latin typeface="Calibri"/>
                <a:cs typeface="Calibri"/>
              </a:rPr>
              <a:t>leave,</a:t>
            </a:r>
            <a:r>
              <a:rPr sz="1163" b="1" spc="-19" dirty="0">
                <a:latin typeface="Calibri"/>
                <a:cs typeface="Calibri"/>
              </a:rPr>
              <a:t> </a:t>
            </a:r>
            <a:r>
              <a:rPr sz="1163" b="1" dirty="0">
                <a:latin typeface="Calibri"/>
                <a:cs typeface="Calibri"/>
              </a:rPr>
              <a:t>we’ll</a:t>
            </a:r>
            <a:r>
              <a:rPr sz="1163" b="1" spc="-4" dirty="0">
                <a:latin typeface="Calibri"/>
                <a:cs typeface="Calibri"/>
              </a:rPr>
              <a:t> </a:t>
            </a:r>
            <a:r>
              <a:rPr sz="1163" b="1" dirty="0">
                <a:latin typeface="Calibri"/>
                <a:cs typeface="Calibri"/>
              </a:rPr>
              <a:t>help</a:t>
            </a:r>
            <a:r>
              <a:rPr sz="1163" b="1" spc="45" dirty="0">
                <a:latin typeface="Calibri"/>
                <a:cs typeface="Calibri"/>
              </a:rPr>
              <a:t> </a:t>
            </a:r>
            <a:r>
              <a:rPr sz="1163" b="1" dirty="0">
                <a:latin typeface="Calibri"/>
                <a:cs typeface="Calibri"/>
              </a:rPr>
              <a:t>you</a:t>
            </a:r>
            <a:r>
              <a:rPr sz="1163" b="1" spc="-8" dirty="0">
                <a:latin typeface="Calibri"/>
                <a:cs typeface="Calibri"/>
              </a:rPr>
              <a:t> </a:t>
            </a:r>
            <a:r>
              <a:rPr sz="1163" b="1" dirty="0">
                <a:latin typeface="Calibri"/>
                <a:cs typeface="Calibri"/>
              </a:rPr>
              <a:t>get</a:t>
            </a:r>
            <a:r>
              <a:rPr sz="1163" b="1" spc="-11" dirty="0">
                <a:latin typeface="Calibri"/>
                <a:cs typeface="Calibri"/>
              </a:rPr>
              <a:t> </a:t>
            </a:r>
            <a:r>
              <a:rPr sz="1163" b="1" dirty="0">
                <a:latin typeface="Calibri"/>
                <a:cs typeface="Calibri"/>
              </a:rPr>
              <a:t>vaccinated,</a:t>
            </a:r>
            <a:r>
              <a:rPr sz="1163" b="1" spc="94" dirty="0">
                <a:latin typeface="Calibri"/>
                <a:cs typeface="Calibri"/>
              </a:rPr>
              <a:t> </a:t>
            </a:r>
            <a:r>
              <a:rPr sz="1163" b="1" dirty="0">
                <a:latin typeface="Calibri"/>
                <a:cs typeface="Calibri"/>
              </a:rPr>
              <a:t>refill</a:t>
            </a:r>
            <a:r>
              <a:rPr sz="1163" b="1" spc="-4" dirty="0">
                <a:latin typeface="Calibri"/>
                <a:cs typeface="Calibri"/>
              </a:rPr>
              <a:t> </a:t>
            </a:r>
            <a:r>
              <a:rPr sz="1163" b="1" dirty="0">
                <a:latin typeface="Calibri"/>
                <a:cs typeface="Calibri"/>
              </a:rPr>
              <a:t>prescriptions,</a:t>
            </a:r>
            <a:r>
              <a:rPr sz="1163" b="1" spc="255" dirty="0">
                <a:latin typeface="Calibri"/>
                <a:cs typeface="Calibri"/>
              </a:rPr>
              <a:t> </a:t>
            </a:r>
            <a:r>
              <a:rPr sz="1163" b="1" dirty="0">
                <a:latin typeface="Calibri"/>
                <a:cs typeface="Calibri"/>
              </a:rPr>
              <a:t>and</a:t>
            </a:r>
            <a:r>
              <a:rPr sz="1163" b="1" spc="45" dirty="0">
                <a:latin typeface="Calibri"/>
                <a:cs typeface="Calibri"/>
              </a:rPr>
              <a:t> </a:t>
            </a:r>
            <a:r>
              <a:rPr sz="1163" b="1" dirty="0">
                <a:latin typeface="Calibri"/>
                <a:cs typeface="Calibri"/>
              </a:rPr>
              <a:t>stay</a:t>
            </a:r>
            <a:r>
              <a:rPr sz="1163" b="1" spc="60" dirty="0">
                <a:latin typeface="Calibri"/>
                <a:cs typeface="Calibri"/>
              </a:rPr>
              <a:t> </a:t>
            </a:r>
            <a:r>
              <a:rPr sz="1163" b="1" spc="-19" dirty="0">
                <a:latin typeface="Calibri"/>
                <a:cs typeface="Calibri"/>
              </a:rPr>
              <a:t>on </a:t>
            </a:r>
            <a:r>
              <a:rPr sz="1163" b="1" dirty="0">
                <a:latin typeface="Calibri"/>
                <a:cs typeface="Calibri"/>
              </a:rPr>
              <a:t>top</a:t>
            </a:r>
            <a:r>
              <a:rPr sz="1163" b="1" spc="34" dirty="0">
                <a:latin typeface="Calibri"/>
                <a:cs typeface="Calibri"/>
              </a:rPr>
              <a:t> </a:t>
            </a:r>
            <a:r>
              <a:rPr sz="1163" b="1" dirty="0">
                <a:latin typeface="Calibri"/>
                <a:cs typeface="Calibri"/>
              </a:rPr>
              <a:t>of</a:t>
            </a:r>
            <a:r>
              <a:rPr sz="1163" b="1" spc="15" dirty="0">
                <a:latin typeface="Calibri"/>
                <a:cs typeface="Calibri"/>
              </a:rPr>
              <a:t> </a:t>
            </a:r>
            <a:r>
              <a:rPr sz="1163" b="1" dirty="0">
                <a:latin typeface="Calibri"/>
                <a:cs typeface="Calibri"/>
              </a:rPr>
              <a:t>your</a:t>
            </a:r>
            <a:r>
              <a:rPr sz="1163" b="1" spc="75" dirty="0">
                <a:latin typeface="Calibri"/>
                <a:cs typeface="Calibri"/>
              </a:rPr>
              <a:t> </a:t>
            </a:r>
            <a:r>
              <a:rPr sz="1163" b="1" dirty="0">
                <a:latin typeface="Calibri"/>
                <a:cs typeface="Calibri"/>
              </a:rPr>
              <a:t>health</a:t>
            </a:r>
            <a:r>
              <a:rPr sz="1163" b="1" spc="38" dirty="0">
                <a:latin typeface="Calibri"/>
                <a:cs typeface="Calibri"/>
              </a:rPr>
              <a:t> </a:t>
            </a:r>
            <a:r>
              <a:rPr sz="1163" b="1" dirty="0">
                <a:latin typeface="Calibri"/>
                <a:cs typeface="Calibri"/>
              </a:rPr>
              <a:t>while</a:t>
            </a:r>
            <a:r>
              <a:rPr sz="1163" b="1" spc="15" dirty="0">
                <a:latin typeface="Calibri"/>
                <a:cs typeface="Calibri"/>
              </a:rPr>
              <a:t> </a:t>
            </a:r>
            <a:r>
              <a:rPr sz="1163" b="1" dirty="0">
                <a:latin typeface="Calibri"/>
                <a:cs typeface="Calibri"/>
              </a:rPr>
              <a:t>you’re</a:t>
            </a:r>
            <a:r>
              <a:rPr sz="1163" b="1" spc="71" dirty="0">
                <a:latin typeface="Calibri"/>
                <a:cs typeface="Calibri"/>
              </a:rPr>
              <a:t> </a:t>
            </a:r>
            <a:r>
              <a:rPr sz="1163" b="1" spc="-15" dirty="0">
                <a:latin typeface="Calibri"/>
                <a:cs typeface="Calibri"/>
              </a:rPr>
              <a:t>away.</a:t>
            </a:r>
            <a:endParaRPr sz="1163" dirty="0">
              <a:latin typeface="Calibri"/>
              <a:cs typeface="Calibri"/>
            </a:endParaRPr>
          </a:p>
          <a:p>
            <a:pPr>
              <a:spcBef>
                <a:spcPts val="26"/>
              </a:spcBef>
            </a:pPr>
            <a:endParaRPr sz="1050" dirty="0">
              <a:latin typeface="Calibri"/>
              <a:cs typeface="Calibri"/>
            </a:endParaRPr>
          </a:p>
          <a:p>
            <a:pPr marL="579596" marR="882968">
              <a:lnSpc>
                <a:spcPct val="100899"/>
              </a:lnSpc>
            </a:pPr>
            <a:r>
              <a:rPr sz="1163" dirty="0">
                <a:latin typeface="Arial"/>
                <a:cs typeface="Arial"/>
              </a:rPr>
              <a:t>You’re</a:t>
            </a:r>
            <a:r>
              <a:rPr sz="1163" spc="75" dirty="0">
                <a:latin typeface="Arial"/>
                <a:cs typeface="Arial"/>
              </a:rPr>
              <a:t> </a:t>
            </a:r>
            <a:r>
              <a:rPr sz="1163" dirty="0">
                <a:latin typeface="Arial"/>
                <a:cs typeface="Arial"/>
              </a:rPr>
              <a:t>covered</a:t>
            </a:r>
            <a:r>
              <a:rPr sz="1163" spc="-79" dirty="0">
                <a:latin typeface="Arial"/>
                <a:cs typeface="Arial"/>
              </a:rPr>
              <a:t> </a:t>
            </a:r>
            <a:r>
              <a:rPr sz="1163" dirty="0">
                <a:latin typeface="Arial"/>
                <a:cs typeface="Arial"/>
              </a:rPr>
              <a:t>for</a:t>
            </a:r>
            <a:r>
              <a:rPr sz="1163" spc="4" dirty="0">
                <a:latin typeface="Arial"/>
                <a:cs typeface="Arial"/>
              </a:rPr>
              <a:t> </a:t>
            </a:r>
            <a:r>
              <a:rPr sz="1163" dirty="0">
                <a:latin typeface="Arial"/>
                <a:cs typeface="Arial"/>
              </a:rPr>
              <a:t>urgent</a:t>
            </a:r>
            <a:r>
              <a:rPr sz="1163" spc="180" dirty="0">
                <a:latin typeface="Arial"/>
                <a:cs typeface="Arial"/>
              </a:rPr>
              <a:t> </a:t>
            </a:r>
            <a:r>
              <a:rPr sz="1163" dirty="0">
                <a:latin typeface="Arial"/>
                <a:cs typeface="Arial"/>
              </a:rPr>
              <a:t>and</a:t>
            </a:r>
            <a:r>
              <a:rPr sz="1163" spc="26" dirty="0">
                <a:latin typeface="Arial"/>
                <a:cs typeface="Arial"/>
              </a:rPr>
              <a:t> </a:t>
            </a:r>
            <a:r>
              <a:rPr sz="1163" dirty="0">
                <a:latin typeface="Arial"/>
                <a:cs typeface="Arial"/>
              </a:rPr>
              <a:t>emergency</a:t>
            </a:r>
            <a:r>
              <a:rPr sz="1163" spc="199" dirty="0">
                <a:latin typeface="Arial"/>
                <a:cs typeface="Arial"/>
              </a:rPr>
              <a:t> </a:t>
            </a:r>
            <a:r>
              <a:rPr sz="1163" spc="-15" dirty="0">
                <a:latin typeface="Arial"/>
                <a:cs typeface="Arial"/>
              </a:rPr>
              <a:t>care </a:t>
            </a:r>
            <a:r>
              <a:rPr sz="1163" dirty="0">
                <a:latin typeface="Arial"/>
                <a:cs typeface="Arial"/>
              </a:rPr>
              <a:t>anywhere</a:t>
            </a:r>
            <a:r>
              <a:rPr sz="1163" spc="94" dirty="0">
                <a:latin typeface="Arial"/>
                <a:cs typeface="Arial"/>
              </a:rPr>
              <a:t> </a:t>
            </a:r>
            <a:r>
              <a:rPr sz="1163" dirty="0">
                <a:latin typeface="Arial"/>
                <a:cs typeface="Arial"/>
              </a:rPr>
              <a:t>in</a:t>
            </a:r>
            <a:r>
              <a:rPr sz="1163" spc="38" dirty="0">
                <a:latin typeface="Arial"/>
                <a:cs typeface="Arial"/>
              </a:rPr>
              <a:t> </a:t>
            </a:r>
            <a:r>
              <a:rPr sz="1163" dirty="0">
                <a:latin typeface="Arial"/>
                <a:cs typeface="Arial"/>
              </a:rPr>
              <a:t>the</a:t>
            </a:r>
            <a:r>
              <a:rPr sz="1163" spc="38" dirty="0">
                <a:latin typeface="Arial"/>
                <a:cs typeface="Arial"/>
              </a:rPr>
              <a:t> </a:t>
            </a:r>
            <a:r>
              <a:rPr sz="1163" spc="-8" dirty="0">
                <a:latin typeface="Arial"/>
                <a:cs typeface="Arial"/>
              </a:rPr>
              <a:t>world.</a:t>
            </a:r>
            <a:endParaRPr sz="1163" dirty="0">
              <a:latin typeface="Arial"/>
              <a:cs typeface="Arial"/>
            </a:endParaRPr>
          </a:p>
          <a:p>
            <a:pPr marL="579596" marR="3810">
              <a:lnSpc>
                <a:spcPct val="104900"/>
              </a:lnSpc>
              <a:spcBef>
                <a:spcPts val="1091"/>
              </a:spcBef>
            </a:pPr>
            <a:r>
              <a:rPr sz="1163" dirty="0">
                <a:latin typeface="Arial"/>
                <a:cs typeface="Arial"/>
              </a:rPr>
              <a:t>You</a:t>
            </a:r>
            <a:r>
              <a:rPr sz="1163" spc="38" dirty="0">
                <a:latin typeface="Arial"/>
                <a:cs typeface="Arial"/>
              </a:rPr>
              <a:t> </a:t>
            </a:r>
            <a:r>
              <a:rPr sz="1163" dirty="0">
                <a:latin typeface="Arial"/>
                <a:cs typeface="Arial"/>
              </a:rPr>
              <a:t>can</a:t>
            </a:r>
            <a:r>
              <a:rPr sz="1163" spc="-15" dirty="0">
                <a:latin typeface="Arial"/>
                <a:cs typeface="Arial"/>
              </a:rPr>
              <a:t> </a:t>
            </a:r>
            <a:r>
              <a:rPr sz="1163" dirty="0">
                <a:latin typeface="Arial"/>
                <a:cs typeface="Arial"/>
              </a:rPr>
              <a:t>always</a:t>
            </a:r>
            <a:r>
              <a:rPr sz="1163" spc="53" dirty="0">
                <a:latin typeface="Arial"/>
                <a:cs typeface="Arial"/>
              </a:rPr>
              <a:t> </a:t>
            </a:r>
            <a:r>
              <a:rPr sz="1163" dirty="0">
                <a:latin typeface="Arial"/>
                <a:cs typeface="Arial"/>
              </a:rPr>
              <a:t>get</a:t>
            </a:r>
            <a:r>
              <a:rPr sz="1163" spc="86" dirty="0">
                <a:latin typeface="Arial"/>
                <a:cs typeface="Arial"/>
              </a:rPr>
              <a:t> </a:t>
            </a:r>
            <a:r>
              <a:rPr sz="1163" dirty="0">
                <a:latin typeface="Arial"/>
                <a:cs typeface="Arial"/>
              </a:rPr>
              <a:t>24/7</a:t>
            </a:r>
            <a:r>
              <a:rPr sz="1163" spc="-15" dirty="0">
                <a:latin typeface="Arial"/>
                <a:cs typeface="Arial"/>
              </a:rPr>
              <a:t> </a:t>
            </a:r>
            <a:r>
              <a:rPr sz="1163" dirty="0">
                <a:latin typeface="Arial"/>
                <a:cs typeface="Arial"/>
              </a:rPr>
              <a:t>care</a:t>
            </a:r>
            <a:r>
              <a:rPr sz="1163" spc="41" dirty="0">
                <a:latin typeface="Arial"/>
                <a:cs typeface="Arial"/>
              </a:rPr>
              <a:t> </a:t>
            </a:r>
            <a:r>
              <a:rPr sz="1163" dirty="0">
                <a:latin typeface="Arial"/>
                <a:cs typeface="Arial"/>
              </a:rPr>
              <a:t>by</a:t>
            </a:r>
            <a:r>
              <a:rPr sz="1163" spc="53" dirty="0">
                <a:latin typeface="Arial"/>
                <a:cs typeface="Arial"/>
              </a:rPr>
              <a:t> </a:t>
            </a:r>
            <a:r>
              <a:rPr sz="1163" dirty="0">
                <a:latin typeface="Arial"/>
                <a:cs typeface="Arial"/>
              </a:rPr>
              <a:t>phone</a:t>
            </a:r>
            <a:r>
              <a:rPr sz="1163" spc="214" dirty="0">
                <a:latin typeface="Arial"/>
                <a:cs typeface="Arial"/>
              </a:rPr>
              <a:t> </a:t>
            </a:r>
            <a:r>
              <a:rPr sz="1163" dirty="0">
                <a:latin typeface="Arial"/>
                <a:cs typeface="Arial"/>
              </a:rPr>
              <a:t>or</a:t>
            </a:r>
            <a:r>
              <a:rPr sz="1163" spc="23" dirty="0">
                <a:latin typeface="Arial"/>
                <a:cs typeface="Arial"/>
              </a:rPr>
              <a:t> </a:t>
            </a:r>
            <a:r>
              <a:rPr sz="1163" dirty="0">
                <a:latin typeface="Arial"/>
                <a:cs typeface="Arial"/>
              </a:rPr>
              <a:t>online</a:t>
            </a:r>
            <a:r>
              <a:rPr sz="1163" spc="98" dirty="0">
                <a:latin typeface="Arial"/>
                <a:cs typeface="Arial"/>
              </a:rPr>
              <a:t> </a:t>
            </a:r>
            <a:r>
              <a:rPr sz="1163" dirty="0">
                <a:latin typeface="Arial"/>
                <a:cs typeface="Arial"/>
              </a:rPr>
              <a:t>across</a:t>
            </a:r>
            <a:r>
              <a:rPr sz="1163" spc="-4" dirty="0">
                <a:latin typeface="Arial"/>
                <a:cs typeface="Arial"/>
              </a:rPr>
              <a:t> </a:t>
            </a:r>
            <a:r>
              <a:rPr sz="1163" spc="-19" dirty="0">
                <a:latin typeface="Arial"/>
                <a:cs typeface="Arial"/>
              </a:rPr>
              <a:t>the </a:t>
            </a:r>
            <a:r>
              <a:rPr sz="1163" spc="-8" dirty="0">
                <a:latin typeface="Arial"/>
                <a:cs typeface="Arial"/>
              </a:rPr>
              <a:t>U.S.*</a:t>
            </a:r>
            <a:endParaRPr lang="en-US" sz="1163" spc="-8" dirty="0">
              <a:latin typeface="Arial"/>
              <a:cs typeface="Arial"/>
            </a:endParaRPr>
          </a:p>
          <a:p>
            <a:pPr marL="579596" marR="3810">
              <a:lnSpc>
                <a:spcPct val="104900"/>
              </a:lnSpc>
              <a:spcBef>
                <a:spcPts val="1091"/>
              </a:spcBef>
            </a:pPr>
            <a:r>
              <a:rPr lang="en-US" sz="1163" dirty="0">
                <a:latin typeface="Arial"/>
                <a:cs typeface="Arial"/>
              </a:rPr>
              <a:t>Get urgent care at a Cigna PPO Network*, MinuteClinic®  or Concentra urgent care center when you’re traveling outside a Kaiser Permanente area.</a:t>
            </a:r>
          </a:p>
          <a:p>
            <a:pPr marL="579596" marR="3810">
              <a:lnSpc>
                <a:spcPct val="104900"/>
              </a:lnSpc>
              <a:spcBef>
                <a:spcPts val="1091"/>
              </a:spcBef>
            </a:pPr>
            <a:endParaRPr lang="en-US" sz="1163" dirty="0">
              <a:latin typeface="Arial"/>
              <a:cs typeface="Arial"/>
            </a:endParaRPr>
          </a:p>
          <a:p>
            <a:pPr marL="579596" marR="3810">
              <a:lnSpc>
                <a:spcPct val="104900"/>
              </a:lnSpc>
              <a:spcBef>
                <a:spcPts val="1091"/>
              </a:spcBef>
            </a:pPr>
            <a:endParaRPr lang="en-US" sz="1163" dirty="0">
              <a:latin typeface="Arial"/>
              <a:cs typeface="Arial"/>
            </a:endParaRPr>
          </a:p>
          <a:p>
            <a:pPr marL="629602" defTabSz="674642"/>
            <a:endParaRPr lang="en-US" sz="1200" b="1" dirty="0">
              <a:solidFill>
                <a:srgbClr val="0070C0"/>
              </a:solidFill>
            </a:endParaRPr>
          </a:p>
          <a:p>
            <a:pPr marL="629602" defTabSz="674642"/>
            <a:r>
              <a:rPr lang="en-US" sz="1200" b="1" dirty="0">
                <a:solidFill>
                  <a:srgbClr val="0070C0"/>
                </a:solidFill>
              </a:rPr>
              <a:t>Learn more about getting</a:t>
            </a:r>
          </a:p>
          <a:p>
            <a:pPr marL="629602" defTabSz="674642"/>
            <a:r>
              <a:rPr lang="en-US" sz="1200" b="1" dirty="0">
                <a:solidFill>
                  <a:srgbClr val="0070C0"/>
                </a:solidFill>
              </a:rPr>
              <a:t>care away from home.</a:t>
            </a:r>
          </a:p>
        </p:txBody>
      </p:sp>
      <p:sp>
        <p:nvSpPr>
          <p:cNvPr id="11" name="object 11"/>
          <p:cNvSpPr txBox="1"/>
          <p:nvPr/>
        </p:nvSpPr>
        <p:spPr>
          <a:xfrm>
            <a:off x="3255169" y="5361305"/>
            <a:ext cx="5213509" cy="214802"/>
          </a:xfrm>
          <a:prstGeom prst="rect">
            <a:avLst/>
          </a:prstGeom>
        </p:spPr>
        <p:txBody>
          <a:bodyPr vert="horz" wrap="square" lIns="0" tIns="9525" rIns="0" bIns="0" rtlCol="0">
            <a:spAutoFit/>
          </a:bodyPr>
          <a:lstStyle/>
          <a:p>
            <a:pPr marL="9525">
              <a:lnSpc>
                <a:spcPts val="799"/>
              </a:lnSpc>
              <a:spcBef>
                <a:spcPts val="75"/>
              </a:spcBef>
            </a:pPr>
            <a:r>
              <a:rPr sz="675" b="1" dirty="0">
                <a:latin typeface="Arial"/>
                <a:cs typeface="Arial"/>
              </a:rPr>
              <a:t>*</a:t>
            </a:r>
            <a:r>
              <a:rPr sz="675" dirty="0">
                <a:latin typeface="Arial"/>
                <a:cs typeface="Arial"/>
              </a:rPr>
              <a:t>When</a:t>
            </a:r>
            <a:r>
              <a:rPr sz="675" spc="-30" dirty="0">
                <a:latin typeface="Arial"/>
                <a:cs typeface="Arial"/>
              </a:rPr>
              <a:t> </a:t>
            </a:r>
            <a:r>
              <a:rPr sz="675" dirty="0">
                <a:latin typeface="Arial"/>
                <a:cs typeface="Arial"/>
              </a:rPr>
              <a:t>appropriate</a:t>
            </a:r>
            <a:r>
              <a:rPr sz="675" spc="-30" dirty="0">
                <a:latin typeface="Arial"/>
                <a:cs typeface="Arial"/>
              </a:rPr>
              <a:t> </a:t>
            </a:r>
            <a:r>
              <a:rPr sz="675" dirty="0">
                <a:latin typeface="Arial"/>
                <a:cs typeface="Arial"/>
              </a:rPr>
              <a:t>and</a:t>
            </a:r>
            <a:r>
              <a:rPr sz="675" spc="-30" dirty="0">
                <a:latin typeface="Arial"/>
                <a:cs typeface="Arial"/>
              </a:rPr>
              <a:t> </a:t>
            </a:r>
            <a:r>
              <a:rPr sz="675" dirty="0">
                <a:latin typeface="Arial"/>
                <a:cs typeface="Arial"/>
              </a:rPr>
              <a:t>available.</a:t>
            </a:r>
            <a:r>
              <a:rPr sz="675" spc="-71" dirty="0">
                <a:latin typeface="Arial"/>
                <a:cs typeface="Arial"/>
              </a:rPr>
              <a:t> </a:t>
            </a:r>
            <a:r>
              <a:rPr sz="675" dirty="0">
                <a:latin typeface="Arial"/>
                <a:cs typeface="Arial"/>
              </a:rPr>
              <a:t>If</a:t>
            </a:r>
            <a:r>
              <a:rPr sz="675" spc="60" dirty="0">
                <a:latin typeface="Arial"/>
                <a:cs typeface="Arial"/>
              </a:rPr>
              <a:t> </a:t>
            </a:r>
            <a:r>
              <a:rPr sz="675" dirty="0">
                <a:latin typeface="Arial"/>
                <a:cs typeface="Arial"/>
              </a:rPr>
              <a:t>you</a:t>
            </a:r>
            <a:r>
              <a:rPr sz="675" spc="41" dirty="0">
                <a:latin typeface="Arial"/>
                <a:cs typeface="Arial"/>
              </a:rPr>
              <a:t> </a:t>
            </a:r>
            <a:r>
              <a:rPr sz="675" dirty="0">
                <a:latin typeface="Arial"/>
                <a:cs typeface="Arial"/>
              </a:rPr>
              <a:t>travel</a:t>
            </a:r>
            <a:r>
              <a:rPr sz="675" spc="109" dirty="0">
                <a:latin typeface="Arial"/>
                <a:cs typeface="Arial"/>
              </a:rPr>
              <a:t> </a:t>
            </a:r>
            <a:r>
              <a:rPr sz="675" dirty="0">
                <a:latin typeface="Arial"/>
                <a:cs typeface="Arial"/>
              </a:rPr>
              <a:t>out</a:t>
            </a:r>
            <a:r>
              <a:rPr sz="675" spc="-8" dirty="0">
                <a:latin typeface="Arial"/>
                <a:cs typeface="Arial"/>
              </a:rPr>
              <a:t> </a:t>
            </a:r>
            <a:r>
              <a:rPr sz="675" dirty="0">
                <a:latin typeface="Arial"/>
                <a:cs typeface="Arial"/>
              </a:rPr>
              <a:t>of</a:t>
            </a:r>
            <a:r>
              <a:rPr sz="675" spc="-4" dirty="0">
                <a:latin typeface="Arial"/>
                <a:cs typeface="Arial"/>
              </a:rPr>
              <a:t> </a:t>
            </a:r>
            <a:r>
              <a:rPr sz="675" dirty="0">
                <a:latin typeface="Arial"/>
                <a:cs typeface="Arial"/>
              </a:rPr>
              <a:t>state,</a:t>
            </a:r>
            <a:r>
              <a:rPr sz="675" spc="-8" dirty="0">
                <a:latin typeface="Arial"/>
                <a:cs typeface="Arial"/>
              </a:rPr>
              <a:t> </a:t>
            </a:r>
            <a:r>
              <a:rPr sz="675" dirty="0">
                <a:latin typeface="Arial"/>
                <a:cs typeface="Arial"/>
              </a:rPr>
              <a:t>phone</a:t>
            </a:r>
            <a:r>
              <a:rPr sz="675" spc="-30" dirty="0">
                <a:latin typeface="Arial"/>
                <a:cs typeface="Arial"/>
              </a:rPr>
              <a:t> </a:t>
            </a:r>
            <a:r>
              <a:rPr sz="675" dirty="0">
                <a:latin typeface="Arial"/>
                <a:cs typeface="Arial"/>
              </a:rPr>
              <a:t>appointments</a:t>
            </a:r>
            <a:r>
              <a:rPr sz="675" spc="15" dirty="0">
                <a:latin typeface="Arial"/>
                <a:cs typeface="Arial"/>
              </a:rPr>
              <a:t> </a:t>
            </a:r>
            <a:r>
              <a:rPr sz="675" dirty="0">
                <a:latin typeface="Arial"/>
                <a:cs typeface="Arial"/>
              </a:rPr>
              <a:t>and</a:t>
            </a:r>
            <a:r>
              <a:rPr sz="675" spc="-30" dirty="0">
                <a:latin typeface="Arial"/>
                <a:cs typeface="Arial"/>
              </a:rPr>
              <a:t> </a:t>
            </a:r>
            <a:r>
              <a:rPr sz="675" spc="-8" dirty="0">
                <a:latin typeface="Arial"/>
                <a:cs typeface="Arial"/>
              </a:rPr>
              <a:t>video</a:t>
            </a:r>
            <a:r>
              <a:rPr sz="675" spc="-30" dirty="0">
                <a:latin typeface="Arial"/>
                <a:cs typeface="Arial"/>
              </a:rPr>
              <a:t> </a:t>
            </a:r>
            <a:r>
              <a:rPr sz="675" dirty="0">
                <a:latin typeface="Arial"/>
                <a:cs typeface="Arial"/>
              </a:rPr>
              <a:t>visits</a:t>
            </a:r>
            <a:r>
              <a:rPr sz="675" spc="19" dirty="0">
                <a:latin typeface="Arial"/>
                <a:cs typeface="Arial"/>
              </a:rPr>
              <a:t> </a:t>
            </a:r>
            <a:r>
              <a:rPr sz="675" dirty="0">
                <a:latin typeface="Arial"/>
                <a:cs typeface="Arial"/>
              </a:rPr>
              <a:t>may not</a:t>
            </a:r>
            <a:r>
              <a:rPr sz="675" spc="-8" dirty="0">
                <a:latin typeface="Arial"/>
                <a:cs typeface="Arial"/>
              </a:rPr>
              <a:t> </a:t>
            </a:r>
            <a:r>
              <a:rPr sz="675" dirty="0">
                <a:latin typeface="Arial"/>
                <a:cs typeface="Arial"/>
              </a:rPr>
              <a:t>be</a:t>
            </a:r>
            <a:r>
              <a:rPr sz="675" spc="41" dirty="0">
                <a:latin typeface="Arial"/>
                <a:cs typeface="Arial"/>
              </a:rPr>
              <a:t> </a:t>
            </a:r>
            <a:r>
              <a:rPr sz="675" dirty="0">
                <a:latin typeface="Arial"/>
                <a:cs typeface="Arial"/>
              </a:rPr>
              <a:t>available</a:t>
            </a:r>
            <a:r>
              <a:rPr sz="675" spc="-30" dirty="0">
                <a:latin typeface="Arial"/>
                <a:cs typeface="Arial"/>
              </a:rPr>
              <a:t> </a:t>
            </a:r>
            <a:r>
              <a:rPr sz="675" dirty="0">
                <a:latin typeface="Arial"/>
                <a:cs typeface="Arial"/>
              </a:rPr>
              <a:t>in</a:t>
            </a:r>
            <a:r>
              <a:rPr sz="675" spc="-30" dirty="0">
                <a:latin typeface="Arial"/>
                <a:cs typeface="Arial"/>
              </a:rPr>
              <a:t> </a:t>
            </a:r>
            <a:r>
              <a:rPr sz="675" dirty="0">
                <a:latin typeface="Arial"/>
                <a:cs typeface="Arial"/>
              </a:rPr>
              <a:t>select</a:t>
            </a:r>
            <a:r>
              <a:rPr sz="675" spc="-79" dirty="0">
                <a:latin typeface="Arial"/>
                <a:cs typeface="Arial"/>
              </a:rPr>
              <a:t> </a:t>
            </a:r>
            <a:r>
              <a:rPr sz="675" spc="-71" dirty="0">
                <a:latin typeface="Arial"/>
                <a:cs typeface="Arial"/>
              </a:rPr>
              <a:t> </a:t>
            </a:r>
            <a:r>
              <a:rPr sz="675" dirty="0">
                <a:latin typeface="Arial"/>
                <a:cs typeface="Arial"/>
              </a:rPr>
              <a:t>states</a:t>
            </a:r>
            <a:r>
              <a:rPr sz="675" spc="19" dirty="0">
                <a:latin typeface="Arial"/>
                <a:cs typeface="Arial"/>
              </a:rPr>
              <a:t> </a:t>
            </a:r>
            <a:r>
              <a:rPr sz="675" spc="-19" dirty="0">
                <a:latin typeface="Arial"/>
                <a:cs typeface="Arial"/>
              </a:rPr>
              <a:t>due</a:t>
            </a:r>
            <a:endParaRPr sz="675" dirty="0">
              <a:latin typeface="Arial"/>
              <a:cs typeface="Arial"/>
            </a:endParaRPr>
          </a:p>
          <a:p>
            <a:pPr marL="9525">
              <a:lnSpc>
                <a:spcPts val="799"/>
              </a:lnSpc>
            </a:pPr>
            <a:r>
              <a:rPr sz="675" spc="8" dirty="0">
                <a:latin typeface="Arial"/>
                <a:cs typeface="Arial"/>
              </a:rPr>
              <a:t>to</a:t>
            </a:r>
            <a:r>
              <a:rPr sz="675" spc="23" dirty="0">
                <a:latin typeface="Arial"/>
                <a:cs typeface="Arial"/>
              </a:rPr>
              <a:t> </a:t>
            </a:r>
            <a:r>
              <a:rPr sz="675" spc="8" dirty="0">
                <a:latin typeface="Arial"/>
                <a:cs typeface="Arial"/>
              </a:rPr>
              <a:t>licensing</a:t>
            </a:r>
            <a:r>
              <a:rPr sz="675" spc="-41" dirty="0">
                <a:latin typeface="Arial"/>
                <a:cs typeface="Arial"/>
              </a:rPr>
              <a:t> </a:t>
            </a:r>
            <a:r>
              <a:rPr sz="675" spc="8" dirty="0">
                <a:latin typeface="Arial"/>
                <a:cs typeface="Arial"/>
              </a:rPr>
              <a:t>laws.</a:t>
            </a:r>
            <a:r>
              <a:rPr sz="675" spc="-83" dirty="0">
                <a:latin typeface="Arial"/>
                <a:cs typeface="Arial"/>
              </a:rPr>
              <a:t> </a:t>
            </a:r>
            <a:r>
              <a:rPr sz="675" spc="8" dirty="0">
                <a:latin typeface="Arial"/>
                <a:cs typeface="Arial"/>
              </a:rPr>
              <a:t>Laws</a:t>
            </a:r>
            <a:r>
              <a:rPr sz="675" dirty="0">
                <a:latin typeface="Arial"/>
                <a:cs typeface="Arial"/>
              </a:rPr>
              <a:t> differ</a:t>
            </a:r>
            <a:r>
              <a:rPr sz="675" spc="-60" dirty="0">
                <a:latin typeface="Arial"/>
                <a:cs typeface="Arial"/>
              </a:rPr>
              <a:t> </a:t>
            </a:r>
            <a:r>
              <a:rPr sz="675" spc="8" dirty="0">
                <a:latin typeface="Arial"/>
                <a:cs typeface="Arial"/>
              </a:rPr>
              <a:t>by</a:t>
            </a:r>
            <a:r>
              <a:rPr sz="675" spc="-60" dirty="0">
                <a:latin typeface="Arial"/>
                <a:cs typeface="Arial"/>
              </a:rPr>
              <a:t> </a:t>
            </a:r>
            <a:r>
              <a:rPr sz="675" spc="-8" dirty="0">
                <a:latin typeface="Arial"/>
                <a:cs typeface="Arial"/>
              </a:rPr>
              <a:t>state.</a:t>
            </a:r>
            <a:endParaRPr sz="675" dirty="0">
              <a:latin typeface="Arial"/>
              <a:cs typeface="Arial"/>
            </a:endParaRPr>
          </a:p>
        </p:txBody>
      </p:sp>
      <p:pic>
        <p:nvPicPr>
          <p:cNvPr id="16" name="Graphic 15">
            <a:extLst>
              <a:ext uri="{FF2B5EF4-FFF2-40B4-BE49-F238E27FC236}">
                <a16:creationId xmlns:a16="http://schemas.microsoft.com/office/drawing/2014/main" id="{3575E805-6E42-6ED4-705C-94B6594642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8527" y="3478675"/>
            <a:ext cx="316901" cy="316901"/>
          </a:xfrm>
          <a:prstGeom prst="rect">
            <a:avLst/>
          </a:prstGeom>
        </p:spPr>
      </p:pic>
      <p:pic>
        <p:nvPicPr>
          <p:cNvPr id="17" name="Graphic 16">
            <a:extLst>
              <a:ext uri="{FF2B5EF4-FFF2-40B4-BE49-F238E27FC236}">
                <a16:creationId xmlns:a16="http://schemas.microsoft.com/office/drawing/2014/main" id="{8CAD3AF6-C526-1403-308C-59FBCD379A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42523" y="2603243"/>
            <a:ext cx="316901" cy="316901"/>
          </a:xfrm>
          <a:prstGeom prst="rect">
            <a:avLst/>
          </a:prstGeom>
        </p:spPr>
      </p:pic>
      <p:pic>
        <p:nvPicPr>
          <p:cNvPr id="18" name="Graphic 17">
            <a:extLst>
              <a:ext uri="{FF2B5EF4-FFF2-40B4-BE49-F238E27FC236}">
                <a16:creationId xmlns:a16="http://schemas.microsoft.com/office/drawing/2014/main" id="{DED91A05-39D8-28EE-03DF-B5C860F758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12562" y="3052620"/>
            <a:ext cx="374660" cy="374660"/>
          </a:xfrm>
          <a:prstGeom prst="rect">
            <a:avLst/>
          </a:prstGeom>
        </p:spPr>
      </p:pic>
      <p:sp>
        <p:nvSpPr>
          <p:cNvPr id="20" name="Rectangle 19">
            <a:extLst>
              <a:ext uri="{FF2B5EF4-FFF2-40B4-BE49-F238E27FC236}">
                <a16:creationId xmlns:a16="http://schemas.microsoft.com/office/drawing/2014/main" id="{B306EC8E-5A2C-D29B-0A67-590074F47368}"/>
              </a:ext>
            </a:extLst>
          </p:cNvPr>
          <p:cNvSpPr>
            <a:spLocks noChangeArrowheads="1"/>
          </p:cNvSpPr>
          <p:nvPr/>
        </p:nvSpPr>
        <p:spPr bwMode="auto">
          <a:xfrm>
            <a:off x="3958736" y="4068814"/>
            <a:ext cx="5139912" cy="634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674642"/>
            <a:r>
              <a:rPr lang="en-US" sz="1163">
                <a:latin typeface="Arial"/>
                <a:cs typeface="Arial"/>
              </a:rPr>
              <a:t>24/7 Away from Home Travel Line: 951-268-3900*</a:t>
            </a:r>
            <a:br>
              <a:rPr lang="en-US" sz="1163">
                <a:latin typeface="Arial"/>
                <a:cs typeface="Arial"/>
              </a:rPr>
            </a:br>
            <a:r>
              <a:rPr lang="en-US" sz="1163">
                <a:latin typeface="Arial"/>
                <a:cs typeface="Arial"/>
              </a:rPr>
              <a:t>or </a:t>
            </a:r>
            <a:r>
              <a:rPr lang="en-US" sz="1163" b="1">
                <a:solidFill>
                  <a:srgbClr val="0070C0"/>
                </a:solidFill>
                <a:hlinkClick r:id="rId11">
                  <a:extLst>
                    <a:ext uri="{A12FA001-AC4F-418D-AE19-62706E023703}">
                      <ahyp:hlinkClr xmlns:ahyp="http://schemas.microsoft.com/office/drawing/2018/hyperlinkcolor" val="tx"/>
                    </a:ext>
                  </a:extLst>
                </a:hlinkClick>
              </a:rPr>
              <a:t>kp.org/travel</a:t>
            </a:r>
            <a:endParaRPr lang="en-US" sz="1163" b="1">
              <a:solidFill>
                <a:srgbClr val="0070C0"/>
              </a:solidFill>
            </a:endParaRPr>
          </a:p>
          <a:p>
            <a:pPr defTabSz="674642"/>
            <a:endParaRPr lang="en-US" sz="1200" b="1"/>
          </a:p>
        </p:txBody>
      </p:sp>
      <p:pic>
        <p:nvPicPr>
          <p:cNvPr id="21" name="Picture 20">
            <a:extLst>
              <a:ext uri="{FF2B5EF4-FFF2-40B4-BE49-F238E27FC236}">
                <a16:creationId xmlns:a16="http://schemas.microsoft.com/office/drawing/2014/main" id="{01336802-AA45-4FB9-6FEC-27D6F38136AB}"/>
              </a:ext>
            </a:extLst>
          </p:cNvPr>
          <p:cNvPicPr>
            <a:picLocks noChangeAspect="1"/>
          </p:cNvPicPr>
          <p:nvPr/>
        </p:nvPicPr>
        <p:blipFill>
          <a:blip r:embed="rId12"/>
          <a:stretch>
            <a:fillRect/>
          </a:stretch>
        </p:blipFill>
        <p:spPr>
          <a:xfrm>
            <a:off x="3621698" y="4071587"/>
            <a:ext cx="365523" cy="36552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03A2E-C9AC-4745-9614-DC6BB51D7560}"/>
              </a:ext>
            </a:extLst>
          </p:cNvPr>
          <p:cNvSpPr/>
          <p:nvPr/>
        </p:nvSpPr>
        <p:spPr>
          <a:xfrm>
            <a:off x="1" y="0"/>
            <a:ext cx="9144000" cy="685800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0" hangingPunct="0">
              <a:defRPr/>
            </a:pPr>
            <a:endParaRPr lang="en-US" sz="1350" dirty="0">
              <a:solidFill>
                <a:prstClr val="white"/>
              </a:solidFill>
              <a:latin typeface="Arial"/>
            </a:endParaRPr>
          </a:p>
        </p:txBody>
      </p:sp>
      <p:cxnSp>
        <p:nvCxnSpPr>
          <p:cNvPr id="16" name="Straight Connector 15">
            <a:extLst>
              <a:ext uri="{FF2B5EF4-FFF2-40B4-BE49-F238E27FC236}">
                <a16:creationId xmlns:a16="http://schemas.microsoft.com/office/drawing/2014/main" id="{526AD5B0-3D3A-1744-8C6D-678EE9849BAA}"/>
              </a:ext>
            </a:extLst>
          </p:cNvPr>
          <p:cNvCxnSpPr/>
          <p:nvPr/>
        </p:nvCxnSpPr>
        <p:spPr>
          <a:xfrm>
            <a:off x="1144023" y="5294956"/>
            <a:ext cx="6858000" cy="0"/>
          </a:xfrm>
          <a:prstGeom prst="line">
            <a:avLst/>
          </a:prstGeom>
          <a:ln w="101600">
            <a:solidFill>
              <a:srgbClr val="92CCF0"/>
            </a:solidFill>
          </a:ln>
          <a:effectLst/>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E0702120-5F48-0242-98F0-67C9E1E52F1C}"/>
              </a:ext>
            </a:extLst>
          </p:cNvPr>
          <p:cNvSpPr txBox="1">
            <a:spLocks/>
          </p:cNvSpPr>
          <p:nvPr/>
        </p:nvSpPr>
        <p:spPr bwMode="auto">
          <a:xfrm>
            <a:off x="1143001" y="2945680"/>
            <a:ext cx="6859023" cy="362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342900">
              <a:lnSpc>
                <a:spcPct val="150000"/>
              </a:lnSpc>
              <a:defRPr/>
            </a:pPr>
            <a:r>
              <a:rPr lang="en-US" b="1">
                <a:solidFill>
                  <a:prstClr val="white"/>
                </a:solidFill>
              </a:rPr>
              <a:t>The Kaiser Permanente Plan</a:t>
            </a:r>
          </a:p>
          <a:p>
            <a:pPr algn="ctr" defTabSz="342900">
              <a:lnSpc>
                <a:spcPct val="150000"/>
              </a:lnSpc>
              <a:defRPr/>
            </a:pPr>
            <a:r>
              <a:rPr lang="en-US" sz="2100">
                <a:solidFill>
                  <a:prstClr val="white"/>
                </a:solidFill>
              </a:rPr>
              <a:t>Early Retiree </a:t>
            </a:r>
            <a:endParaRPr lang="en-US" sz="2100" i="1">
              <a:solidFill>
                <a:prstClr val="white"/>
              </a:solidFill>
            </a:endParaRPr>
          </a:p>
        </p:txBody>
      </p:sp>
    </p:spTree>
    <p:extLst>
      <p:ext uri="{BB962C8B-B14F-4D97-AF65-F5344CB8AC3E}">
        <p14:creationId xmlns:p14="http://schemas.microsoft.com/office/powerpoint/2010/main" val="2000190156"/>
      </p:ext>
    </p:extLst>
  </p:cSld>
  <p:clrMapOvr>
    <a:masterClrMapping/>
  </p:clrMapOvr>
  <mc:AlternateContent xmlns:mc="http://schemas.openxmlformats.org/markup-compatibility/2006" xmlns:p14="http://schemas.microsoft.com/office/powerpoint/2010/main">
    <mc:Choice Requires="p14">
      <p:transition spd="slow" p14:dur="2000" advTm="10993"/>
    </mc:Choice>
    <mc:Fallback xmlns="">
      <p:transition spd="slow" advTm="1099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3820-6E0A-443E-BC79-7F4FB9502CBE}"/>
              </a:ext>
            </a:extLst>
          </p:cNvPr>
          <p:cNvSpPr txBox="1">
            <a:spLocks/>
          </p:cNvSpPr>
          <p:nvPr/>
        </p:nvSpPr>
        <p:spPr bwMode="auto">
          <a:xfrm>
            <a:off x="1195389" y="810212"/>
            <a:ext cx="6390155" cy="362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2100">
                <a:solidFill>
                  <a:srgbClr val="1F497D"/>
                </a:solidFill>
              </a:rPr>
              <a:t>The Kaiser Permanente Plan</a:t>
            </a:r>
          </a:p>
        </p:txBody>
      </p:sp>
      <p:graphicFrame>
        <p:nvGraphicFramePr>
          <p:cNvPr id="5" name="Table 4">
            <a:extLst>
              <a:ext uri="{FF2B5EF4-FFF2-40B4-BE49-F238E27FC236}">
                <a16:creationId xmlns:a16="http://schemas.microsoft.com/office/drawing/2014/main" id="{35BE576A-B0C7-43EE-908C-FC845A50CB46}"/>
              </a:ext>
            </a:extLst>
          </p:cNvPr>
          <p:cNvGraphicFramePr>
            <a:graphicFrameLocks noGrp="1"/>
          </p:cNvGraphicFramePr>
          <p:nvPr>
            <p:extLst>
              <p:ext uri="{D42A27DB-BD31-4B8C-83A1-F6EECF244321}">
                <p14:modId xmlns:p14="http://schemas.microsoft.com/office/powerpoint/2010/main" val="1984100412"/>
              </p:ext>
            </p:extLst>
          </p:nvPr>
        </p:nvGraphicFramePr>
        <p:xfrm>
          <a:off x="1195389" y="1627697"/>
          <a:ext cx="6536532" cy="877377"/>
        </p:xfrm>
        <a:graphic>
          <a:graphicData uri="http://schemas.openxmlformats.org/drawingml/2006/table">
            <a:tbl>
              <a:tblPr/>
              <a:tblGrid>
                <a:gridCol w="3769043">
                  <a:extLst>
                    <a:ext uri="{9D8B030D-6E8A-4147-A177-3AD203B41FA5}">
                      <a16:colId xmlns:a16="http://schemas.microsoft.com/office/drawing/2014/main" val="3072332223"/>
                    </a:ext>
                  </a:extLst>
                </a:gridCol>
                <a:gridCol w="2767489">
                  <a:extLst>
                    <a:ext uri="{9D8B030D-6E8A-4147-A177-3AD203B41FA5}">
                      <a16:colId xmlns:a16="http://schemas.microsoft.com/office/drawing/2014/main" val="1391287953"/>
                    </a:ext>
                  </a:extLst>
                </a:gridCol>
              </a:tblGrid>
              <a:tr h="346597">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chemeClr val="tx1">
                              <a:lumMod val="65000"/>
                              <a:lumOff val="35000"/>
                            </a:schemeClr>
                          </a:solidFill>
                          <a:effectLst/>
                          <a:latin typeface="+mn-lt"/>
                          <a:ea typeface="MS PGothic" charset="0"/>
                          <a:cs typeface="MS PGothic" charset="0"/>
                        </a:rPr>
                        <a:t>Annual deductible</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dirty="0">
                          <a:ln>
                            <a:noFill/>
                          </a:ln>
                          <a:solidFill>
                            <a:srgbClr val="E303C3"/>
                          </a:solidFill>
                          <a:effectLst/>
                          <a:latin typeface="+mj-lt"/>
                          <a:ea typeface="MS PGothic" charset="0"/>
                          <a:cs typeface="MS PGothic" charset="0"/>
                        </a:rPr>
                        <a:t>0</a:t>
                      </a:r>
                      <a:r>
                        <a:rPr kumimoji="0" lang="en-US" sz="1400" b="0" i="0" u="none" strike="noStrike" cap="none" normalizeH="0" baseline="0" dirty="0">
                          <a:ln>
                            <a:noFill/>
                          </a:ln>
                          <a:solidFill>
                            <a:schemeClr val="tx1">
                              <a:lumMod val="65000"/>
                              <a:lumOff val="35000"/>
                            </a:schemeClr>
                          </a:solidFill>
                          <a:effectLst/>
                          <a:latin typeface="+mj-lt"/>
                          <a:ea typeface="MS PGothic" charset="0"/>
                          <a:cs typeface="MS PGothic" charset="0"/>
                        </a:rPr>
                        <a:t> individual / </a:t>
                      </a: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dirty="0">
                          <a:ln>
                            <a:noFill/>
                          </a:ln>
                          <a:solidFill>
                            <a:srgbClr val="E303C3"/>
                          </a:solidFill>
                          <a:effectLst/>
                          <a:latin typeface="+mj-lt"/>
                          <a:ea typeface="MS PGothic" charset="0"/>
                          <a:cs typeface="MS PGothic" charset="0"/>
                        </a:rPr>
                        <a:t>0</a:t>
                      </a:r>
                      <a:r>
                        <a:rPr kumimoji="0" lang="en-US" sz="1400" b="0" i="0" u="none" strike="noStrike" cap="none" normalizeH="0" baseline="0" dirty="0">
                          <a:ln>
                            <a:noFill/>
                          </a:ln>
                          <a:solidFill>
                            <a:schemeClr val="tx1">
                              <a:lumMod val="65000"/>
                              <a:lumOff val="35000"/>
                            </a:schemeClr>
                          </a:solidFill>
                          <a:effectLst/>
                          <a:latin typeface="+mj-lt"/>
                          <a:ea typeface="MS PGothic" charset="0"/>
                          <a:cs typeface="MS PGothic" charset="0"/>
                        </a:rPr>
                        <a:t> family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3438603535"/>
                  </a:ext>
                </a:extLst>
              </a:tr>
              <a:tr h="530780">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chemeClr val="tx1">
                              <a:lumMod val="65000"/>
                              <a:lumOff val="35000"/>
                            </a:schemeClr>
                          </a:solidFill>
                          <a:effectLst/>
                          <a:latin typeface="+mn-lt"/>
                          <a:ea typeface="MS PGothic" charset="0"/>
                          <a:cs typeface="MS PGothic" charset="0"/>
                        </a:rPr>
                        <a:t>Annual out-of-pocket max</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dirty="0">
                          <a:ln>
                            <a:noFill/>
                          </a:ln>
                          <a:solidFill>
                            <a:srgbClr val="E303C3"/>
                          </a:solidFill>
                          <a:effectLst/>
                          <a:latin typeface="+mj-lt"/>
                          <a:ea typeface="MS PGothic" charset="0"/>
                          <a:cs typeface="MS PGothic" charset="0"/>
                        </a:rPr>
                        <a:t>6,450</a:t>
                      </a: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dirty="0">
                          <a:ln>
                            <a:noFill/>
                          </a:ln>
                          <a:solidFill>
                            <a:schemeClr val="tx1">
                              <a:lumMod val="65000"/>
                              <a:lumOff val="35000"/>
                            </a:schemeClr>
                          </a:solidFill>
                          <a:effectLst/>
                          <a:latin typeface="+mj-lt"/>
                          <a:ea typeface="MS PGothic" charset="0"/>
                          <a:cs typeface="MS PGothic" charset="0"/>
                        </a:rPr>
                        <a:t>individual / </a:t>
                      </a: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dirty="0">
                          <a:ln>
                            <a:noFill/>
                          </a:ln>
                          <a:solidFill>
                            <a:srgbClr val="E303C3"/>
                          </a:solidFill>
                          <a:effectLst/>
                          <a:latin typeface="+mj-lt"/>
                          <a:ea typeface="MS PGothic" charset="0"/>
                          <a:cs typeface="MS PGothic" charset="0"/>
                        </a:rPr>
                        <a:t>12,900</a:t>
                      </a: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dirty="0">
                          <a:ln>
                            <a:noFill/>
                          </a:ln>
                          <a:solidFill>
                            <a:schemeClr val="tx1">
                              <a:lumMod val="65000"/>
                              <a:lumOff val="35000"/>
                            </a:schemeClr>
                          </a:solidFill>
                          <a:effectLst/>
                          <a:latin typeface="+mj-lt"/>
                          <a:ea typeface="MS PGothic" charset="0"/>
                          <a:cs typeface="MS PGothic" charset="0"/>
                        </a:rPr>
                        <a:t>family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3024579577"/>
                  </a:ext>
                </a:extLst>
              </a:tr>
            </a:tbl>
          </a:graphicData>
        </a:graphic>
      </p:graphicFrame>
      <p:graphicFrame>
        <p:nvGraphicFramePr>
          <p:cNvPr id="6" name="Table 5">
            <a:extLst>
              <a:ext uri="{FF2B5EF4-FFF2-40B4-BE49-F238E27FC236}">
                <a16:creationId xmlns:a16="http://schemas.microsoft.com/office/drawing/2014/main" id="{85B41066-F216-4105-A67D-257E79C71B94}"/>
              </a:ext>
            </a:extLst>
          </p:cNvPr>
          <p:cNvGraphicFramePr>
            <a:graphicFrameLocks noGrp="1"/>
          </p:cNvGraphicFramePr>
          <p:nvPr>
            <p:extLst>
              <p:ext uri="{D42A27DB-BD31-4B8C-83A1-F6EECF244321}">
                <p14:modId xmlns:p14="http://schemas.microsoft.com/office/powerpoint/2010/main" val="109832266"/>
              </p:ext>
            </p:extLst>
          </p:nvPr>
        </p:nvGraphicFramePr>
        <p:xfrm>
          <a:off x="1195389" y="2280383"/>
          <a:ext cx="6536532" cy="2815493"/>
        </p:xfrm>
        <a:graphic>
          <a:graphicData uri="http://schemas.openxmlformats.org/drawingml/2006/table">
            <a:tbl>
              <a:tblPr/>
              <a:tblGrid>
                <a:gridCol w="3826193">
                  <a:extLst>
                    <a:ext uri="{9D8B030D-6E8A-4147-A177-3AD203B41FA5}">
                      <a16:colId xmlns:a16="http://schemas.microsoft.com/office/drawing/2014/main" val="208088892"/>
                    </a:ext>
                  </a:extLst>
                </a:gridCol>
                <a:gridCol w="2710339">
                  <a:extLst>
                    <a:ext uri="{9D8B030D-6E8A-4147-A177-3AD203B41FA5}">
                      <a16:colId xmlns:a16="http://schemas.microsoft.com/office/drawing/2014/main" val="765107115"/>
                    </a:ext>
                  </a:extLst>
                </a:gridCol>
              </a:tblGrid>
              <a:tr h="461146">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rgbClr val="0070C0"/>
                          </a:solidFill>
                          <a:effectLst/>
                          <a:latin typeface="+mn-lt"/>
                          <a:ea typeface="MS PGothic" charset="0"/>
                          <a:cs typeface="MS PGothic" charset="0"/>
                        </a:rPr>
                        <a:t>Covered service</a:t>
                      </a:r>
                    </a:p>
                  </a:txBody>
                  <a:tcPr marL="123444" marR="54864" marT="34290" marB="41148" anchor="b"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dirty="0">
                          <a:ln>
                            <a:noFill/>
                          </a:ln>
                          <a:solidFill>
                            <a:srgbClr val="0070C0"/>
                          </a:solidFill>
                          <a:effectLst/>
                          <a:latin typeface="+mj-lt"/>
                          <a:ea typeface="MS PGothic" charset="0"/>
                          <a:cs typeface="MS PGothic" charset="0"/>
                        </a:rPr>
                        <a:t>You pay</a:t>
                      </a:r>
                      <a:endParaRPr kumimoji="0" lang="es-ES" sz="1400" b="1" i="0" u="none" strike="noStrike" cap="none" normalizeH="0" baseline="0" dirty="0">
                        <a:ln>
                          <a:noFill/>
                        </a:ln>
                        <a:solidFill>
                          <a:srgbClr val="0070C0"/>
                        </a:solidFill>
                        <a:effectLst/>
                        <a:latin typeface="+mj-lt"/>
                        <a:ea typeface="MS PGothic" charset="0"/>
                        <a:cs typeface="MS PGothic" charset="0"/>
                      </a:endParaRPr>
                    </a:p>
                  </a:txBody>
                  <a:tcPr marL="123444" marR="54864" marT="34290" marB="41148" anchor="b"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6110310"/>
                  </a:ext>
                </a:extLst>
              </a:tr>
              <a:tr h="352071">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chemeClr val="tx1">
                              <a:lumMod val="65000"/>
                              <a:lumOff val="35000"/>
                            </a:schemeClr>
                          </a:solidFill>
                          <a:effectLst/>
                          <a:latin typeface="+mn-lt"/>
                          <a:ea typeface="MS PGothic" charset="0"/>
                          <a:cs typeface="MS PGothic" charset="0"/>
                        </a:rPr>
                        <a:t>Primary Care</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defRPr/>
                      </a:pP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dirty="0">
                          <a:ln>
                            <a:noFill/>
                          </a:ln>
                          <a:solidFill>
                            <a:srgbClr val="E303C3"/>
                          </a:solidFill>
                          <a:effectLst/>
                          <a:latin typeface="+mj-lt"/>
                          <a:ea typeface="MS PGothic" charset="0"/>
                          <a:cs typeface="MS PGothic" charset="0"/>
                        </a:rPr>
                        <a:t>25</a:t>
                      </a: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dirty="0">
                          <a:ln>
                            <a:noFill/>
                          </a:ln>
                          <a:solidFill>
                            <a:schemeClr val="tx1">
                              <a:lumMod val="65000"/>
                              <a:lumOff val="35000"/>
                            </a:schemeClr>
                          </a:solidFill>
                          <a:effectLst/>
                          <a:latin typeface="+mj-lt"/>
                          <a:ea typeface="MS PGothic" charset="0"/>
                          <a:cs typeface="MS PGothic" charset="0"/>
                        </a:rPr>
                        <a:t>co-pay </a:t>
                      </a:r>
                      <a:endParaRPr kumimoji="0" lang="en-US" sz="1400" b="0" i="0" u="none" strike="noStrike" kern="1200" cap="none" normalizeH="0" baseline="0" dirty="0">
                        <a:ln>
                          <a:noFill/>
                        </a:ln>
                        <a:solidFill>
                          <a:schemeClr val="tx1">
                            <a:lumMod val="65000"/>
                            <a:lumOff val="35000"/>
                          </a:schemeClr>
                        </a:solidFill>
                        <a:effectLst/>
                        <a:latin typeface="+mn-lt"/>
                        <a:ea typeface="MS PGothic" charset="0"/>
                        <a:cs typeface="MS PGothic" charset="0"/>
                      </a:endParaRP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664644295"/>
                  </a:ext>
                </a:extLst>
              </a:tr>
              <a:tr h="352071">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chemeClr val="tx1">
                              <a:lumMod val="65000"/>
                              <a:lumOff val="35000"/>
                            </a:schemeClr>
                          </a:solidFill>
                          <a:effectLst/>
                          <a:latin typeface="+mn-lt"/>
                          <a:ea typeface="MS PGothic" charset="0"/>
                          <a:cs typeface="MS PGothic" charset="0"/>
                        </a:rPr>
                        <a:t>Specialty Care</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defRPr/>
                      </a:pPr>
                      <a:r>
                        <a:rPr kumimoji="0" lang="en-US" sz="1400" b="1" i="0" u="none" strike="noStrike" kern="1200" cap="none" normalizeH="0" baseline="0" dirty="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dirty="0">
                          <a:ln>
                            <a:noFill/>
                          </a:ln>
                          <a:solidFill>
                            <a:srgbClr val="E303C3"/>
                          </a:solidFill>
                          <a:effectLst/>
                          <a:latin typeface="+mn-lt"/>
                          <a:ea typeface="MS PGothic" charset="0"/>
                          <a:cs typeface="MS PGothic" charset="0"/>
                        </a:rPr>
                        <a:t>40</a:t>
                      </a:r>
                      <a:r>
                        <a:rPr kumimoji="0" lang="en-US" sz="1400" b="1" i="0" u="none" strike="noStrike" kern="1200" cap="none" normalizeH="0" baseline="0" dirty="0">
                          <a:ln>
                            <a:noFill/>
                          </a:ln>
                          <a:solidFill>
                            <a:schemeClr val="tx1">
                              <a:lumMod val="65000"/>
                              <a:lumOff val="35000"/>
                            </a:schemeClr>
                          </a:solidFill>
                          <a:effectLst/>
                          <a:latin typeface="+mn-lt"/>
                          <a:ea typeface="MS PGothic" charset="0"/>
                          <a:cs typeface="MS PGothic" charset="0"/>
                        </a:rPr>
                        <a:t> </a:t>
                      </a:r>
                      <a:r>
                        <a:rPr kumimoji="0" lang="en-US" sz="1400" b="0" i="0" u="none" strike="noStrike" kern="1200" cap="none" normalizeH="0" baseline="0" dirty="0">
                          <a:ln>
                            <a:noFill/>
                          </a:ln>
                          <a:solidFill>
                            <a:schemeClr val="tx1">
                              <a:lumMod val="65000"/>
                              <a:lumOff val="35000"/>
                            </a:schemeClr>
                          </a:solidFill>
                          <a:effectLst/>
                          <a:latin typeface="+mn-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299241636"/>
                  </a:ext>
                </a:extLst>
              </a:tr>
              <a:tr h="352071">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chemeClr val="tx1">
                              <a:lumMod val="65000"/>
                              <a:lumOff val="35000"/>
                            </a:schemeClr>
                          </a:solidFill>
                          <a:effectLst/>
                          <a:latin typeface="+mn-lt"/>
                          <a:ea typeface="MS PGothic" charset="0"/>
                          <a:cs typeface="MS PGothic" charset="0"/>
                        </a:rPr>
                        <a:t>Outpatient surgery</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kern="1200" cap="none" normalizeH="0" baseline="0" dirty="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dirty="0">
                          <a:ln>
                            <a:noFill/>
                          </a:ln>
                          <a:solidFill>
                            <a:srgbClr val="E303C3"/>
                          </a:solidFill>
                          <a:effectLst/>
                          <a:latin typeface="+mn-lt"/>
                          <a:ea typeface="MS PGothic" charset="0"/>
                          <a:cs typeface="MS PGothic" charset="0"/>
                        </a:rPr>
                        <a:t>150 </a:t>
                      </a:r>
                      <a:r>
                        <a:rPr kumimoji="0" lang="en-US" sz="1400" b="0" i="0" u="none" strike="noStrike" kern="1200" cap="none" normalizeH="0" baseline="0" dirty="0">
                          <a:ln>
                            <a:noFill/>
                          </a:ln>
                          <a:solidFill>
                            <a:schemeClr val="tx1">
                              <a:lumMod val="65000"/>
                              <a:lumOff val="35000"/>
                            </a:schemeClr>
                          </a:solidFill>
                          <a:effectLst/>
                          <a:latin typeface="+mn-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832303676"/>
                  </a:ext>
                </a:extLst>
              </a:tr>
              <a:tr h="352071">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chemeClr val="tx1">
                              <a:lumMod val="65000"/>
                              <a:lumOff val="35000"/>
                            </a:schemeClr>
                          </a:solidFill>
                          <a:effectLst/>
                          <a:latin typeface="+mn-lt"/>
                          <a:ea typeface="MS PGothic" charset="0"/>
                          <a:cs typeface="MS PGothic" charset="0"/>
                        </a:rPr>
                        <a:t>Urgent Care</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kern="1200" cap="none" normalizeH="0" baseline="0" dirty="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dirty="0">
                          <a:ln>
                            <a:noFill/>
                          </a:ln>
                          <a:solidFill>
                            <a:srgbClr val="E303C3"/>
                          </a:solidFill>
                          <a:effectLst/>
                          <a:latin typeface="+mn-lt"/>
                          <a:ea typeface="MS PGothic" charset="0"/>
                          <a:cs typeface="MS PGothic" charset="0"/>
                        </a:rPr>
                        <a:t>50 </a:t>
                      </a:r>
                      <a:r>
                        <a:rPr kumimoji="0" lang="en-US" sz="1400" b="0" i="0" u="none" strike="noStrike" kern="1200" cap="none" normalizeH="0" baseline="0" dirty="0">
                          <a:ln>
                            <a:noFill/>
                          </a:ln>
                          <a:solidFill>
                            <a:schemeClr val="tx1">
                              <a:lumMod val="65000"/>
                              <a:lumOff val="35000"/>
                            </a:schemeClr>
                          </a:solidFill>
                          <a:effectLst/>
                          <a:latin typeface="+mn-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3588140678"/>
                  </a:ext>
                </a:extLst>
              </a:tr>
              <a:tr h="593992">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chemeClr val="tx1">
                              <a:lumMod val="65000"/>
                              <a:lumOff val="35000"/>
                            </a:schemeClr>
                          </a:solidFill>
                          <a:effectLst/>
                          <a:latin typeface="+mn-lt"/>
                          <a:ea typeface="MS PGothic" charset="0"/>
                          <a:cs typeface="MS PGothic" charset="0"/>
                        </a:rPr>
                        <a:t>Emergency department visit (co-pay waived if admitted)</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kern="1200" cap="none" normalizeH="0" baseline="0" dirty="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dirty="0">
                          <a:ln>
                            <a:noFill/>
                          </a:ln>
                          <a:solidFill>
                            <a:srgbClr val="E303C3"/>
                          </a:solidFill>
                          <a:effectLst/>
                          <a:latin typeface="+mn-lt"/>
                          <a:ea typeface="MS PGothic" charset="0"/>
                          <a:cs typeface="MS PGothic" charset="0"/>
                        </a:rPr>
                        <a:t>150 </a:t>
                      </a:r>
                      <a:r>
                        <a:rPr kumimoji="0" lang="en-US" sz="1400" b="0" i="0" u="none" strike="noStrike" kern="1200" cap="none" normalizeH="0" baseline="0" dirty="0">
                          <a:ln>
                            <a:noFill/>
                          </a:ln>
                          <a:solidFill>
                            <a:schemeClr val="tx1">
                              <a:lumMod val="65000"/>
                              <a:lumOff val="35000"/>
                            </a:schemeClr>
                          </a:solidFill>
                          <a:effectLst/>
                          <a:latin typeface="+mn-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1812613006"/>
                  </a:ext>
                </a:extLst>
              </a:tr>
              <a:tr h="352071">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chemeClr val="tx1">
                              <a:lumMod val="65000"/>
                              <a:lumOff val="35000"/>
                            </a:schemeClr>
                          </a:solidFill>
                          <a:effectLst/>
                          <a:latin typeface="+mn-lt"/>
                          <a:ea typeface="MS PGothic" charset="0"/>
                          <a:cs typeface="MS PGothic" charset="0"/>
                        </a:rPr>
                        <a:t>Ambulance services (per trip)</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kern="1200" cap="none" normalizeH="0" baseline="0" dirty="0">
                          <a:ln>
                            <a:noFill/>
                          </a:ln>
                          <a:solidFill>
                            <a:srgbClr val="E303C3"/>
                          </a:solidFill>
                          <a:effectLst/>
                          <a:latin typeface="+mn-lt"/>
                          <a:ea typeface="MS PGothic" charset="0"/>
                          <a:cs typeface="MS PGothic" charset="0"/>
                        </a:rPr>
                        <a:t>100% covered</a:t>
                      </a:r>
                      <a:endParaRPr kumimoji="0" lang="en-US" sz="1400" b="0" i="0" u="none" strike="noStrike" kern="1200" cap="none" normalizeH="0" baseline="0" dirty="0">
                        <a:ln>
                          <a:noFill/>
                        </a:ln>
                        <a:solidFill>
                          <a:schemeClr val="tx1">
                            <a:lumMod val="65000"/>
                            <a:lumOff val="35000"/>
                          </a:schemeClr>
                        </a:solidFill>
                        <a:effectLst/>
                        <a:latin typeface="+mn-lt"/>
                        <a:ea typeface="MS PGothic" charset="0"/>
                        <a:cs typeface="MS PGothic" charset="0"/>
                      </a:endParaRP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140701897"/>
                  </a:ext>
                </a:extLst>
              </a:tr>
            </a:tbl>
          </a:graphicData>
        </a:graphic>
      </p:graphicFrame>
      <p:sp>
        <p:nvSpPr>
          <p:cNvPr id="7" name="TextBox 1">
            <a:extLst>
              <a:ext uri="{FF2B5EF4-FFF2-40B4-BE49-F238E27FC236}">
                <a16:creationId xmlns:a16="http://schemas.microsoft.com/office/drawing/2014/main" id="{D5EA3053-AAA4-4DE8-A163-567DADCDD417}"/>
              </a:ext>
            </a:extLst>
          </p:cNvPr>
          <p:cNvSpPr txBox="1">
            <a:spLocks noChangeArrowheads="1"/>
          </p:cNvSpPr>
          <p:nvPr/>
        </p:nvSpPr>
        <p:spPr bwMode="auto">
          <a:xfrm>
            <a:off x="1195389" y="1231843"/>
            <a:ext cx="6225058"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1350">
                <a:solidFill>
                  <a:prstClr val="black">
                    <a:lumMod val="65000"/>
                    <a:lumOff val="35000"/>
                  </a:prstClr>
                </a:solidFill>
              </a:rPr>
              <a:t>This table shows an example of some of your benefits.</a:t>
            </a:r>
          </a:p>
        </p:txBody>
      </p:sp>
      <p:sp>
        <p:nvSpPr>
          <p:cNvPr id="8" name="TextBox 7">
            <a:extLst>
              <a:ext uri="{FF2B5EF4-FFF2-40B4-BE49-F238E27FC236}">
                <a16:creationId xmlns:a16="http://schemas.microsoft.com/office/drawing/2014/main" id="{902F4145-9706-410A-BCCD-0604E5AE4B0F}"/>
              </a:ext>
            </a:extLst>
          </p:cNvPr>
          <p:cNvSpPr txBox="1"/>
          <p:nvPr/>
        </p:nvSpPr>
        <p:spPr>
          <a:xfrm>
            <a:off x="1273875" y="5472874"/>
            <a:ext cx="5048345" cy="300082"/>
          </a:xfrm>
          <a:prstGeom prst="rect">
            <a:avLst/>
          </a:prstGeom>
          <a:noFill/>
        </p:spPr>
        <p:txBody>
          <a:bodyPr wrap="square">
            <a:spAutoFit/>
          </a:bodyPr>
          <a:lstStyle/>
          <a:p>
            <a:pPr defTabSz="342900" fontAlgn="auto">
              <a:spcBef>
                <a:spcPts val="0"/>
              </a:spcBef>
              <a:spcAft>
                <a:spcPts val="0"/>
              </a:spcAft>
              <a:defRPr/>
            </a:pPr>
            <a:r>
              <a:rPr lang="en-US" sz="675" dirty="0">
                <a:solidFill>
                  <a:prstClr val="black">
                    <a:lumMod val="65000"/>
                    <a:lumOff val="35000"/>
                  </a:prstClr>
                </a:solidFill>
                <a:latin typeface="Arial"/>
                <a:ea typeface="MS PGothic" charset="0"/>
                <a:cs typeface="Arial" charset="0"/>
              </a:rPr>
              <a:t>*This is a summary of some benefits and their co-pays. </a:t>
            </a:r>
            <a:r>
              <a:rPr lang="en-US" sz="675" dirty="0">
                <a:solidFill>
                  <a:prstClr val="black">
                    <a:lumMod val="65000"/>
                    <a:lumOff val="35000"/>
                  </a:prstClr>
                </a:solidFill>
                <a:latin typeface="Arial"/>
                <a:ea typeface="MS PGothic" charset="0"/>
              </a:rPr>
              <a:t>For specific information about your covered health plan benefits, limitations, and exclusions, including those not listed in this summary, please see your </a:t>
            </a:r>
            <a:r>
              <a:rPr lang="en-US" sz="675" i="1" dirty="0">
                <a:solidFill>
                  <a:prstClr val="black">
                    <a:lumMod val="65000"/>
                    <a:lumOff val="35000"/>
                  </a:prstClr>
                </a:solidFill>
                <a:latin typeface="Arial"/>
                <a:ea typeface="MS PGothic" charset="0"/>
              </a:rPr>
              <a:t>Summary Plan Description.</a:t>
            </a:r>
            <a:endParaRPr lang="en-US" sz="675" dirty="0">
              <a:solidFill>
                <a:prstClr val="black">
                  <a:lumMod val="65000"/>
                  <a:lumOff val="35000"/>
                </a:prstClr>
              </a:solidFill>
              <a:latin typeface="Arial"/>
              <a:ea typeface="MS PGothic" charset="0"/>
            </a:endParaRPr>
          </a:p>
        </p:txBody>
      </p:sp>
    </p:spTree>
    <p:extLst>
      <p:ext uri="{BB962C8B-B14F-4D97-AF65-F5344CB8AC3E}">
        <p14:creationId xmlns:p14="http://schemas.microsoft.com/office/powerpoint/2010/main" val="1537553585"/>
      </p:ext>
    </p:extLst>
  </p:cSld>
  <p:clrMapOvr>
    <a:masterClrMapping/>
  </p:clrMapOvr>
  <mc:AlternateContent xmlns:mc="http://schemas.openxmlformats.org/markup-compatibility/2006" xmlns:p14="http://schemas.microsoft.com/office/powerpoint/2010/main">
    <mc:Choice Requires="p14">
      <p:transition spd="slow" p14:dur="2000" advTm="61516"/>
    </mc:Choice>
    <mc:Fallback xmlns="">
      <p:transition spd="slow" advTm="6151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A3820-6E0A-443E-BC79-7F4FB9502CBE}"/>
              </a:ext>
            </a:extLst>
          </p:cNvPr>
          <p:cNvSpPr txBox="1">
            <a:spLocks/>
          </p:cNvSpPr>
          <p:nvPr/>
        </p:nvSpPr>
        <p:spPr bwMode="auto">
          <a:xfrm>
            <a:off x="1273875" y="1003084"/>
            <a:ext cx="6390155" cy="362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2100">
                <a:solidFill>
                  <a:srgbClr val="1F497D"/>
                </a:solidFill>
              </a:rPr>
              <a:t>The Kaiser Permanente Plan</a:t>
            </a:r>
          </a:p>
        </p:txBody>
      </p:sp>
      <p:graphicFrame>
        <p:nvGraphicFramePr>
          <p:cNvPr id="6" name="Table 5">
            <a:extLst>
              <a:ext uri="{FF2B5EF4-FFF2-40B4-BE49-F238E27FC236}">
                <a16:creationId xmlns:a16="http://schemas.microsoft.com/office/drawing/2014/main" id="{85B41066-F216-4105-A67D-257E79C71B94}"/>
              </a:ext>
            </a:extLst>
          </p:cNvPr>
          <p:cNvGraphicFramePr>
            <a:graphicFrameLocks noGrp="1"/>
          </p:cNvGraphicFramePr>
          <p:nvPr>
            <p:extLst>
              <p:ext uri="{D42A27DB-BD31-4B8C-83A1-F6EECF244321}">
                <p14:modId xmlns:p14="http://schemas.microsoft.com/office/powerpoint/2010/main" val="3764810446"/>
              </p:ext>
            </p:extLst>
          </p:nvPr>
        </p:nvGraphicFramePr>
        <p:xfrm>
          <a:off x="1290905" y="1727398"/>
          <a:ext cx="6536532" cy="2957553"/>
        </p:xfrm>
        <a:graphic>
          <a:graphicData uri="http://schemas.openxmlformats.org/drawingml/2006/table">
            <a:tbl>
              <a:tblPr/>
              <a:tblGrid>
                <a:gridCol w="3986213">
                  <a:extLst>
                    <a:ext uri="{9D8B030D-6E8A-4147-A177-3AD203B41FA5}">
                      <a16:colId xmlns:a16="http://schemas.microsoft.com/office/drawing/2014/main" val="208088892"/>
                    </a:ext>
                  </a:extLst>
                </a:gridCol>
                <a:gridCol w="2550319">
                  <a:extLst>
                    <a:ext uri="{9D8B030D-6E8A-4147-A177-3AD203B41FA5}">
                      <a16:colId xmlns:a16="http://schemas.microsoft.com/office/drawing/2014/main" val="765107115"/>
                    </a:ext>
                  </a:extLst>
                </a:gridCol>
              </a:tblGrid>
              <a:tr h="499215">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rgbClr val="0070C0"/>
                          </a:solidFill>
                          <a:effectLst/>
                          <a:latin typeface="+mn-lt"/>
                          <a:ea typeface="MS PGothic" charset="0"/>
                          <a:cs typeface="MS PGothic" charset="0"/>
                        </a:rPr>
                        <a:t>Covered service</a:t>
                      </a:r>
                    </a:p>
                  </a:txBody>
                  <a:tcPr marL="123444" marR="54864" marT="34290" marB="41148" anchor="b"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dirty="0">
                          <a:ln>
                            <a:noFill/>
                          </a:ln>
                          <a:solidFill>
                            <a:srgbClr val="0070C0"/>
                          </a:solidFill>
                          <a:effectLst/>
                          <a:latin typeface="+mj-lt"/>
                          <a:ea typeface="MS PGothic" charset="0"/>
                          <a:cs typeface="MS PGothic" charset="0"/>
                        </a:rPr>
                        <a:t>You pay</a:t>
                      </a:r>
                      <a:endParaRPr kumimoji="0" lang="es-ES" sz="1400" b="1" i="0" u="none" strike="noStrike" cap="none" normalizeH="0" baseline="0" dirty="0">
                        <a:ln>
                          <a:noFill/>
                        </a:ln>
                        <a:solidFill>
                          <a:srgbClr val="0070C0"/>
                        </a:solidFill>
                        <a:effectLst/>
                        <a:latin typeface="+mj-lt"/>
                        <a:ea typeface="MS PGothic" charset="0"/>
                        <a:cs typeface="MS PGothic" charset="0"/>
                      </a:endParaRPr>
                    </a:p>
                  </a:txBody>
                  <a:tcPr marL="123444" marR="54864" marT="34290" marB="41148" anchor="b"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6110310"/>
                  </a:ext>
                </a:extLst>
              </a:tr>
              <a:tr h="381136">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chemeClr val="tx1">
                              <a:lumMod val="65000"/>
                              <a:lumOff val="35000"/>
                            </a:schemeClr>
                          </a:solidFill>
                          <a:effectLst/>
                          <a:latin typeface="+mn-lt"/>
                          <a:ea typeface="MS PGothic" charset="0"/>
                          <a:cs typeface="MS PGothic" charset="0"/>
                        </a:rPr>
                        <a:t>X-rays and lab tests</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92CCF0"/>
                      </a:solid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dirty="0">
                          <a:ln>
                            <a:noFill/>
                          </a:ln>
                          <a:solidFill>
                            <a:srgbClr val="E303C3"/>
                          </a:solidFill>
                          <a:effectLst/>
                          <a:latin typeface="+mj-lt"/>
                          <a:ea typeface="MS PGothic" charset="0"/>
                          <a:cs typeface="MS PGothic" charset="0"/>
                        </a:rPr>
                        <a:t>0 </a:t>
                      </a:r>
                      <a:r>
                        <a:rPr kumimoji="0" lang="en-US" sz="1400" b="0" i="0" u="none" strike="noStrike" cap="none" normalizeH="0" baseline="0" dirty="0">
                          <a:ln>
                            <a:noFill/>
                          </a:ln>
                          <a:solidFill>
                            <a:schemeClr val="tx1">
                              <a:lumMod val="65000"/>
                              <a:lumOff val="35000"/>
                            </a:schemeClr>
                          </a:solidFill>
                          <a:effectLst/>
                          <a:latin typeface="+mj-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92CCF0"/>
                      </a:solid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4186770782"/>
                  </a:ext>
                </a:extLst>
              </a:tr>
              <a:tr h="381136">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chemeClr val="tx1">
                              <a:lumMod val="65000"/>
                              <a:lumOff val="35000"/>
                            </a:schemeClr>
                          </a:solidFill>
                          <a:effectLst/>
                          <a:latin typeface="+mn-lt"/>
                          <a:ea typeface="MS PGothic" charset="0"/>
                          <a:cs typeface="MS PGothic" charset="0"/>
                        </a:rPr>
                        <a:t>Routine preventive physical exams</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dirty="0">
                          <a:ln>
                            <a:noFill/>
                          </a:ln>
                          <a:solidFill>
                            <a:srgbClr val="E303C3"/>
                          </a:solidFill>
                          <a:effectLst/>
                          <a:latin typeface="+mj-lt"/>
                          <a:ea typeface="MS PGothic" charset="0"/>
                          <a:cs typeface="MS PGothic" charset="0"/>
                        </a:rPr>
                        <a:t>0</a:t>
                      </a: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dirty="0">
                          <a:ln>
                            <a:noFill/>
                          </a:ln>
                          <a:solidFill>
                            <a:schemeClr val="tx1">
                              <a:lumMod val="65000"/>
                              <a:lumOff val="35000"/>
                            </a:schemeClr>
                          </a:solidFill>
                          <a:effectLst/>
                          <a:latin typeface="+mj-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499888685"/>
                  </a:ext>
                </a:extLst>
              </a:tr>
              <a:tr h="623243">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chemeClr val="tx1">
                              <a:lumMod val="65000"/>
                              <a:lumOff val="35000"/>
                            </a:schemeClr>
                          </a:solidFill>
                          <a:effectLst/>
                          <a:latin typeface="+mn-lt"/>
                          <a:ea typeface="MS PGothic" charset="0"/>
                          <a:cs typeface="MS PGothic" charset="0"/>
                        </a:rPr>
                        <a:t>Well-child preventative care visits (0-24 months)</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defRPr/>
                      </a:pP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dirty="0">
                          <a:ln>
                            <a:noFill/>
                          </a:ln>
                          <a:solidFill>
                            <a:srgbClr val="E303C3"/>
                          </a:solidFill>
                          <a:effectLst/>
                          <a:latin typeface="+mj-lt"/>
                          <a:ea typeface="MS PGothic" charset="0"/>
                          <a:cs typeface="MS PGothic" charset="0"/>
                        </a:rPr>
                        <a:t>0</a:t>
                      </a: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dirty="0">
                          <a:ln>
                            <a:noFill/>
                          </a:ln>
                          <a:solidFill>
                            <a:schemeClr val="tx1">
                              <a:lumMod val="65000"/>
                              <a:lumOff val="35000"/>
                            </a:schemeClr>
                          </a:solidFill>
                          <a:effectLst/>
                          <a:latin typeface="+mj-lt"/>
                          <a:ea typeface="MS PGothic" charset="0"/>
                          <a:cs typeface="MS PGothic" charset="0"/>
                        </a:rPr>
                        <a:t>copay </a:t>
                      </a:r>
                      <a:endParaRPr kumimoji="0" lang="en-US" sz="1400" b="0" i="0" u="none" strike="noStrike" kern="1200" cap="none" normalizeH="0" baseline="0" dirty="0">
                        <a:ln>
                          <a:noFill/>
                        </a:ln>
                        <a:solidFill>
                          <a:schemeClr val="tx1">
                            <a:lumMod val="65000"/>
                            <a:lumOff val="35000"/>
                          </a:schemeClr>
                        </a:solidFill>
                        <a:effectLst/>
                        <a:latin typeface="+mn-lt"/>
                        <a:ea typeface="MS PGothic" charset="0"/>
                        <a:cs typeface="MS PGothic" charset="0"/>
                      </a:endParaRP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664644295"/>
                  </a:ext>
                </a:extLst>
              </a:tr>
              <a:tr h="623243">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dirty="0">
                          <a:ln>
                            <a:noFill/>
                          </a:ln>
                          <a:solidFill>
                            <a:schemeClr val="tx1">
                              <a:lumMod val="65000"/>
                              <a:lumOff val="35000"/>
                            </a:schemeClr>
                          </a:solidFill>
                          <a:effectLst/>
                          <a:latin typeface="+mn-lt"/>
                          <a:ea typeface="MS PGothic" charset="0"/>
                          <a:cs typeface="MS PGothic" charset="0"/>
                        </a:rPr>
                        <a:t>Scheduled prenatal care visits and first postpartum visit</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1" i="0" u="none" strike="noStrike" cap="none" normalizeH="0" baseline="0" dirty="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dirty="0">
                          <a:ln>
                            <a:noFill/>
                          </a:ln>
                          <a:solidFill>
                            <a:srgbClr val="E303C3"/>
                          </a:solidFill>
                          <a:effectLst/>
                          <a:latin typeface="+mj-lt"/>
                          <a:ea typeface="MS PGothic" charset="0"/>
                          <a:cs typeface="MS PGothic" charset="0"/>
                        </a:rPr>
                        <a:t>0 </a:t>
                      </a:r>
                      <a:r>
                        <a:rPr kumimoji="0" lang="en-US" sz="1400" b="0" i="0" u="none" strike="noStrike" cap="none" normalizeH="0" baseline="0" dirty="0">
                          <a:ln>
                            <a:noFill/>
                          </a:ln>
                          <a:solidFill>
                            <a:schemeClr val="tx1">
                              <a:lumMod val="65000"/>
                              <a:lumOff val="35000"/>
                            </a:schemeClr>
                          </a:solidFill>
                          <a:effectLst/>
                          <a:latin typeface="+mj-lt"/>
                          <a:ea typeface="MS PGothic" charset="0"/>
                          <a:cs typeface="MS PGothic" charset="0"/>
                        </a:rPr>
                        <a:t>copay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1333352639"/>
                  </a:ext>
                </a:extLst>
              </a:tr>
              <a:tr h="381136">
                <a:tc>
                  <a:txBody>
                    <a:bodyPr/>
                    <a:lstStyle/>
                    <a:p>
                      <a:pPr marL="0" marR="0" lvl="0" indent="0" algn="l" rtl="0" eaLnBrk="1" fontAlgn="base" latinLnBrk="0" hangingPunct="1">
                        <a:lnSpc>
                          <a:spcPct val="100000"/>
                        </a:lnSpc>
                        <a:spcBef>
                          <a:spcPct val="20000"/>
                        </a:spcBef>
                        <a:spcAft>
                          <a:spcPct val="0"/>
                        </a:spcAft>
                        <a:buClr>
                          <a:srgbClr val="39531D"/>
                        </a:buClr>
                        <a:buSzTx/>
                        <a:buFont typeface="Wingdings" charset="0"/>
                        <a:buNone/>
                      </a:pPr>
                      <a:r>
                        <a:rPr lang="en-US" sz="1400" b="1" i="0" u="none" strike="noStrike" cap="none" spc="70" normalizeH="0" baseline="0" dirty="0">
                          <a:ln>
                            <a:noFill/>
                          </a:ln>
                          <a:solidFill>
                            <a:srgbClr val="00B050"/>
                          </a:solidFill>
                          <a:effectLst/>
                          <a:latin typeface="+mn-lt"/>
                          <a:ea typeface="MS PGothic"/>
                          <a:cs typeface="MS PGothic" charset="0"/>
                        </a:rPr>
                        <a:t>Hearing Aid – Benefit Enhancement</a:t>
                      </a:r>
                      <a:endParaRPr kumimoji="0" lang="en-US" sz="1400" b="1" i="0" u="none" strike="noStrike" cap="none" spc="70" normalizeH="0" baseline="0" dirty="0">
                        <a:ln>
                          <a:noFill/>
                        </a:ln>
                        <a:solidFill>
                          <a:srgbClr val="00B050"/>
                        </a:solidFill>
                        <a:effectLst/>
                        <a:latin typeface="+mn-lt"/>
                        <a:ea typeface="MS PGothic" charset="0"/>
                        <a:cs typeface="MS PGothic" charset="0"/>
                      </a:endParaRP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rtl="0" eaLnBrk="1" fontAlgn="base" latinLnBrk="0" hangingPunct="1">
                        <a:lnSpc>
                          <a:spcPts val="1500"/>
                        </a:lnSpc>
                        <a:spcBef>
                          <a:spcPct val="20000"/>
                        </a:spcBef>
                        <a:spcAft>
                          <a:spcPct val="0"/>
                        </a:spcAft>
                        <a:buClr>
                          <a:srgbClr val="39531D"/>
                        </a:buClr>
                        <a:buSzTx/>
                        <a:buFont typeface="Wingdings" charset="0"/>
                        <a:buNone/>
                      </a:pPr>
                      <a:r>
                        <a:rPr lang="en-US" sz="1400" b="1" i="0" u="none" strike="noStrike" kern="1200" cap="none" normalizeH="0" baseline="0" dirty="0">
                          <a:ln>
                            <a:noFill/>
                          </a:ln>
                          <a:solidFill>
                            <a:srgbClr val="00B050"/>
                          </a:solidFill>
                          <a:effectLst/>
                          <a:latin typeface="+mn-lt"/>
                          <a:ea typeface="MS PGothic"/>
                          <a:cs typeface="MS PGothic" charset="0"/>
                        </a:rPr>
                        <a:t>Prior -  $1,000/12 months     2025 -  $3,000/36 months</a:t>
                      </a:r>
                      <a:endParaRPr kumimoji="0" lang="en-US" sz="1400" b="1" i="0" u="none" strike="noStrike" kern="1200" cap="none" normalizeH="0" baseline="0" dirty="0">
                        <a:ln>
                          <a:noFill/>
                        </a:ln>
                        <a:solidFill>
                          <a:srgbClr val="00B050"/>
                        </a:solidFill>
                        <a:effectLst/>
                        <a:latin typeface="+mn-lt"/>
                        <a:ea typeface="MS PGothic"/>
                        <a:cs typeface="MS PGothic" charset="0"/>
                      </a:endParaRP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92CCF0"/>
                      </a:solidFill>
                      <a:prstDash val="solid"/>
                      <a:round/>
                      <a:headEnd type="none" w="med" len="med"/>
                      <a:tailEnd type="none" w="med" len="med"/>
                    </a:lnT>
                    <a:lnB w="9525"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2832303676"/>
                  </a:ext>
                </a:extLst>
              </a:tr>
            </a:tbl>
          </a:graphicData>
        </a:graphic>
      </p:graphicFrame>
      <p:sp>
        <p:nvSpPr>
          <p:cNvPr id="7" name="TextBox 1">
            <a:extLst>
              <a:ext uri="{FF2B5EF4-FFF2-40B4-BE49-F238E27FC236}">
                <a16:creationId xmlns:a16="http://schemas.microsoft.com/office/drawing/2014/main" id="{D5EA3053-AAA4-4DE8-A163-567DADCDD417}"/>
              </a:ext>
            </a:extLst>
          </p:cNvPr>
          <p:cNvSpPr txBox="1">
            <a:spLocks noChangeArrowheads="1"/>
          </p:cNvSpPr>
          <p:nvPr/>
        </p:nvSpPr>
        <p:spPr bwMode="auto">
          <a:xfrm>
            <a:off x="1290905" y="1365193"/>
            <a:ext cx="6225058"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1350">
                <a:solidFill>
                  <a:prstClr val="black">
                    <a:lumMod val="65000"/>
                    <a:lumOff val="35000"/>
                  </a:prstClr>
                </a:solidFill>
              </a:rPr>
              <a:t>This table shows an example of some of your benefits.</a:t>
            </a:r>
          </a:p>
        </p:txBody>
      </p:sp>
      <p:sp>
        <p:nvSpPr>
          <p:cNvPr id="8" name="TextBox 7">
            <a:extLst>
              <a:ext uri="{FF2B5EF4-FFF2-40B4-BE49-F238E27FC236}">
                <a16:creationId xmlns:a16="http://schemas.microsoft.com/office/drawing/2014/main" id="{188C1A59-0B30-4338-8346-153A99CEA77C}"/>
              </a:ext>
            </a:extLst>
          </p:cNvPr>
          <p:cNvSpPr txBox="1"/>
          <p:nvPr/>
        </p:nvSpPr>
        <p:spPr>
          <a:xfrm>
            <a:off x="1273875" y="5472874"/>
            <a:ext cx="5048345" cy="300082"/>
          </a:xfrm>
          <a:prstGeom prst="rect">
            <a:avLst/>
          </a:prstGeom>
          <a:noFill/>
        </p:spPr>
        <p:txBody>
          <a:bodyPr wrap="square">
            <a:spAutoFit/>
          </a:bodyPr>
          <a:lstStyle/>
          <a:p>
            <a:pPr defTabSz="342900" fontAlgn="auto">
              <a:spcBef>
                <a:spcPts val="0"/>
              </a:spcBef>
              <a:spcAft>
                <a:spcPts val="0"/>
              </a:spcAft>
              <a:defRPr/>
            </a:pPr>
            <a:r>
              <a:rPr lang="en-US" sz="675" dirty="0">
                <a:solidFill>
                  <a:prstClr val="black">
                    <a:lumMod val="65000"/>
                    <a:lumOff val="35000"/>
                  </a:prstClr>
                </a:solidFill>
                <a:latin typeface="Arial"/>
                <a:ea typeface="MS PGothic" charset="0"/>
                <a:cs typeface="Arial" charset="0"/>
              </a:rPr>
              <a:t>*This is a summary of some benefits and their copays. </a:t>
            </a:r>
            <a:r>
              <a:rPr lang="en-US" sz="675" dirty="0">
                <a:solidFill>
                  <a:prstClr val="black">
                    <a:lumMod val="65000"/>
                    <a:lumOff val="35000"/>
                  </a:prstClr>
                </a:solidFill>
                <a:latin typeface="Arial"/>
                <a:ea typeface="MS PGothic" charset="0"/>
              </a:rPr>
              <a:t>For specific information about your covered health plan benefits, limitations, and exclusions, including those not listed in this summary, please see your </a:t>
            </a:r>
            <a:r>
              <a:rPr lang="en-US" sz="675" i="1" dirty="0">
                <a:solidFill>
                  <a:prstClr val="black">
                    <a:lumMod val="65000"/>
                    <a:lumOff val="35000"/>
                  </a:prstClr>
                </a:solidFill>
                <a:latin typeface="Arial"/>
                <a:ea typeface="MS PGothic" charset="0"/>
              </a:rPr>
              <a:t>Summary Plan Description.</a:t>
            </a:r>
            <a:endParaRPr lang="en-US" sz="675" dirty="0">
              <a:solidFill>
                <a:prstClr val="black">
                  <a:lumMod val="65000"/>
                  <a:lumOff val="35000"/>
                </a:prstClr>
              </a:solidFill>
              <a:latin typeface="Arial"/>
              <a:ea typeface="MS PGothic" charset="0"/>
            </a:endParaRPr>
          </a:p>
        </p:txBody>
      </p:sp>
    </p:spTree>
    <p:extLst>
      <p:ext uri="{BB962C8B-B14F-4D97-AF65-F5344CB8AC3E}">
        <p14:creationId xmlns:p14="http://schemas.microsoft.com/office/powerpoint/2010/main" val="2149992465"/>
      </p:ext>
    </p:extLst>
  </p:cSld>
  <p:clrMapOvr>
    <a:masterClrMapping/>
  </p:clrMapOvr>
  <mc:AlternateContent xmlns:mc="http://schemas.openxmlformats.org/markup-compatibility/2006" xmlns:p14="http://schemas.microsoft.com/office/powerpoint/2010/main">
    <mc:Choice Requires="p14">
      <p:transition spd="slow" p14:dur="2000" advTm="26194"/>
    </mc:Choice>
    <mc:Fallback xmlns="">
      <p:transition spd="slow" advTm="2619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6"/>
          <p:cNvGraphicFramePr>
            <a:graphicFrameLocks noGrp="1"/>
          </p:cNvGraphicFramePr>
          <p:nvPr>
            <p:extLst>
              <p:ext uri="{D42A27DB-BD31-4B8C-83A1-F6EECF244321}">
                <p14:modId xmlns:p14="http://schemas.microsoft.com/office/powerpoint/2010/main" val="1055355463"/>
              </p:ext>
            </p:extLst>
          </p:nvPr>
        </p:nvGraphicFramePr>
        <p:xfrm>
          <a:off x="1345768" y="1457423"/>
          <a:ext cx="6536531" cy="2930728"/>
        </p:xfrm>
        <a:graphic>
          <a:graphicData uri="http://schemas.openxmlformats.org/drawingml/2006/table">
            <a:tbl>
              <a:tblPr/>
              <a:tblGrid>
                <a:gridCol w="2855629">
                  <a:extLst>
                    <a:ext uri="{9D8B030D-6E8A-4147-A177-3AD203B41FA5}">
                      <a16:colId xmlns:a16="http://schemas.microsoft.com/office/drawing/2014/main" val="20000"/>
                    </a:ext>
                  </a:extLst>
                </a:gridCol>
                <a:gridCol w="3680902">
                  <a:extLst>
                    <a:ext uri="{9D8B030D-6E8A-4147-A177-3AD203B41FA5}">
                      <a16:colId xmlns:a16="http://schemas.microsoft.com/office/drawing/2014/main" val="20001"/>
                    </a:ext>
                  </a:extLst>
                </a:gridCol>
              </a:tblGrid>
              <a:tr h="527392">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100" b="1" i="0" u="none" strike="noStrike" cap="none" spc="70" normalizeH="0" baseline="0">
                          <a:ln>
                            <a:noFill/>
                          </a:ln>
                          <a:solidFill>
                            <a:srgbClr val="0070C0"/>
                          </a:solidFill>
                          <a:effectLst/>
                          <a:latin typeface="+mn-lt"/>
                          <a:ea typeface="MS PGothic" charset="0"/>
                          <a:cs typeface="MS PGothic" charset="0"/>
                        </a:rPr>
                        <a:t>Covered service</a:t>
                      </a:r>
                    </a:p>
                  </a:txBody>
                  <a:tcPr marL="123444" marR="54864" marT="34290" marB="41148" anchor="b"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100" b="1" i="0" u="none" strike="noStrike" cap="none" normalizeH="0" baseline="0">
                          <a:ln>
                            <a:noFill/>
                          </a:ln>
                          <a:solidFill>
                            <a:srgbClr val="0070C0"/>
                          </a:solidFill>
                          <a:effectLst/>
                          <a:latin typeface="+mj-lt"/>
                          <a:ea typeface="MS PGothic" charset="0"/>
                          <a:cs typeface="MS PGothic" charset="0"/>
                        </a:rPr>
                        <a:t>You pay</a:t>
                      </a:r>
                      <a:endParaRPr kumimoji="0" lang="es-ES" sz="1100" b="1" i="0" u="none" strike="noStrike" cap="none" normalizeH="0" baseline="0">
                        <a:ln>
                          <a:noFill/>
                        </a:ln>
                        <a:solidFill>
                          <a:srgbClr val="0070C0"/>
                        </a:solidFill>
                        <a:effectLst/>
                        <a:latin typeface="+mj-lt"/>
                        <a:ea typeface="MS PGothic" charset="0"/>
                        <a:cs typeface="MS PGothic" charset="0"/>
                      </a:endParaRPr>
                    </a:p>
                  </a:txBody>
                  <a:tcPr marL="123444" marR="54864" marT="34290" marB="41148" anchor="b"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04172">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Prescription drug coverage</a:t>
                      </a:r>
                    </a:p>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(up to a 30-day supply)</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92CCF0"/>
                      </a:solid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Tier 1 - </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10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copay (generic)</a:t>
                      </a:r>
                    </a:p>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Tier 2 - </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30</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copay (preferred brand)</a:t>
                      </a:r>
                    </a:p>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Tier 3 - </a:t>
                      </a: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a:ln>
                            <a:noFill/>
                          </a:ln>
                          <a:solidFill>
                            <a:srgbClr val="E303C3"/>
                          </a:solidFill>
                          <a:effectLst/>
                          <a:latin typeface="+mn-lt"/>
                          <a:ea typeface="MS PGothic" charset="0"/>
                          <a:cs typeface="MS PGothic" charset="0"/>
                        </a:rPr>
                        <a:t>50</a:t>
                      </a: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 </a:t>
                      </a: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copay (non-preferred brand)</a:t>
                      </a:r>
                    </a:p>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Tier 4 - </a:t>
                      </a: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a:ln>
                            <a:noFill/>
                          </a:ln>
                          <a:solidFill>
                            <a:srgbClr val="E303C3"/>
                          </a:solidFill>
                          <a:effectLst/>
                          <a:latin typeface="+mn-lt"/>
                          <a:ea typeface="MS PGothic" charset="0"/>
                          <a:cs typeface="MS PGothic" charset="0"/>
                        </a:rPr>
                        <a:t>75 </a:t>
                      </a: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copay (specialty)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92CCF0"/>
                      </a:solidFill>
                      <a:prstDash val="solid"/>
                      <a:round/>
                      <a:headEnd type="none" w="med" len="med"/>
                      <a:tailEnd type="none" w="med" len="med"/>
                    </a:lnT>
                    <a:lnB w="19050" cap="flat" cmpd="sng" algn="ctr">
                      <a:solidFill>
                        <a:srgbClr val="92CCF0"/>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10009"/>
                  </a:ext>
                </a:extLst>
              </a:tr>
              <a:tr h="1099164">
                <a:tc>
                  <a:txBody>
                    <a:bodyPr/>
                    <a:lstStyle/>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Mail Order drug coverage </a:t>
                      </a:r>
                    </a:p>
                    <a:p>
                      <a:pPr marL="0" marR="0" lvl="0" indent="0" algn="l" defTabSz="914400" rtl="0" eaLnBrk="1" fontAlgn="base" latinLnBrk="0" hangingPunct="1">
                        <a:lnSpc>
                          <a:spcPct val="100000"/>
                        </a:lnSpc>
                        <a:spcBef>
                          <a:spcPct val="20000"/>
                        </a:spcBef>
                        <a:spcAft>
                          <a:spcPct val="0"/>
                        </a:spcAft>
                        <a:buClr>
                          <a:srgbClr val="39531D"/>
                        </a:buClr>
                        <a:buSzTx/>
                        <a:buFont typeface="Wingdings" charset="0"/>
                        <a:buNone/>
                        <a:tabLst/>
                      </a:pPr>
                      <a:r>
                        <a:rPr kumimoji="0" lang="en-US" sz="1400" b="1" i="0" u="none" strike="noStrike" cap="none" spc="70" normalizeH="0" baseline="0">
                          <a:ln>
                            <a:noFill/>
                          </a:ln>
                          <a:solidFill>
                            <a:schemeClr val="tx1">
                              <a:lumMod val="65000"/>
                              <a:lumOff val="35000"/>
                            </a:schemeClr>
                          </a:solidFill>
                          <a:effectLst/>
                          <a:latin typeface="+mn-lt"/>
                          <a:ea typeface="MS PGothic" charset="0"/>
                          <a:cs typeface="MS PGothic" charset="0"/>
                        </a:rPr>
                        <a:t>(up to 90-day supply)</a:t>
                      </a:r>
                    </a:p>
                  </a:txBody>
                  <a:tcPr marL="123444" marR="54864"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92CCF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29804"/>
                      </a:srgbClr>
                    </a:solidFill>
                  </a:tcPr>
                </a:tc>
                <a:tc>
                  <a:txBody>
                    <a:bodyPr/>
                    <a:lstStyle/>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Tier 1 - </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20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copay (generic)</a:t>
                      </a:r>
                    </a:p>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Tier 2 - </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a:t>
                      </a:r>
                      <a:r>
                        <a:rPr kumimoji="0" lang="en-US" sz="1400" b="1" i="0" u="none" strike="noStrike" cap="none" normalizeH="0" baseline="0">
                          <a:ln>
                            <a:noFill/>
                          </a:ln>
                          <a:solidFill>
                            <a:srgbClr val="E303C3"/>
                          </a:solidFill>
                          <a:effectLst/>
                          <a:latin typeface="+mj-lt"/>
                          <a:ea typeface="MS PGothic" charset="0"/>
                          <a:cs typeface="MS PGothic" charset="0"/>
                        </a:rPr>
                        <a:t>60</a:t>
                      </a:r>
                      <a:r>
                        <a:rPr kumimoji="0" lang="en-US" sz="1400" b="1" i="0" u="none" strike="noStrike" cap="none" normalizeH="0" baseline="0">
                          <a:ln>
                            <a:noFill/>
                          </a:ln>
                          <a:solidFill>
                            <a:schemeClr val="tx1">
                              <a:lumMod val="65000"/>
                              <a:lumOff val="35000"/>
                            </a:schemeClr>
                          </a:solidFill>
                          <a:effectLst/>
                          <a:latin typeface="+mj-lt"/>
                          <a:ea typeface="MS PGothic" charset="0"/>
                          <a:cs typeface="MS PGothic" charset="0"/>
                        </a:rPr>
                        <a:t> </a:t>
                      </a: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copay (preferred brand)</a:t>
                      </a:r>
                    </a:p>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cap="none" normalizeH="0" baseline="0">
                          <a:ln>
                            <a:noFill/>
                          </a:ln>
                          <a:solidFill>
                            <a:schemeClr val="tx1">
                              <a:lumMod val="65000"/>
                              <a:lumOff val="35000"/>
                            </a:schemeClr>
                          </a:solidFill>
                          <a:effectLst/>
                          <a:latin typeface="+mj-lt"/>
                          <a:ea typeface="MS PGothic" charset="0"/>
                          <a:cs typeface="MS PGothic" charset="0"/>
                        </a:rPr>
                        <a:t>Tier 3 - </a:t>
                      </a: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a:ln>
                            <a:noFill/>
                          </a:ln>
                          <a:solidFill>
                            <a:srgbClr val="E303C3"/>
                          </a:solidFill>
                          <a:effectLst/>
                          <a:latin typeface="+mn-lt"/>
                          <a:ea typeface="MS PGothic" charset="0"/>
                          <a:cs typeface="MS PGothic" charset="0"/>
                        </a:rPr>
                        <a:t>100</a:t>
                      </a: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 </a:t>
                      </a: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copay (non-preferred brand)</a:t>
                      </a:r>
                    </a:p>
                    <a:p>
                      <a:pPr marL="0" marR="0" lvl="0" indent="0" algn="l" defTabSz="914400" rtl="0" eaLnBrk="1" fontAlgn="base" latinLnBrk="0" hangingPunct="1">
                        <a:lnSpc>
                          <a:spcPts val="1500"/>
                        </a:lnSpc>
                        <a:spcBef>
                          <a:spcPct val="20000"/>
                        </a:spcBef>
                        <a:spcAft>
                          <a:spcPct val="0"/>
                        </a:spcAft>
                        <a:buClr>
                          <a:srgbClr val="39531D"/>
                        </a:buClr>
                        <a:buSzTx/>
                        <a:buFont typeface="Wingdings" charset="0"/>
                        <a:buNone/>
                        <a:tabLst/>
                      </a:pP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Tier 4 - </a:t>
                      </a:r>
                      <a:r>
                        <a:rPr kumimoji="0" lang="en-US" sz="1400" b="1" i="0" u="none" strike="noStrike" kern="1200" cap="none" normalizeH="0" baseline="0">
                          <a:ln>
                            <a:noFill/>
                          </a:ln>
                          <a:solidFill>
                            <a:schemeClr val="tx1">
                              <a:lumMod val="65000"/>
                              <a:lumOff val="35000"/>
                            </a:schemeClr>
                          </a:solidFill>
                          <a:effectLst/>
                          <a:latin typeface="+mn-lt"/>
                          <a:ea typeface="MS PGothic" charset="0"/>
                          <a:cs typeface="MS PGothic" charset="0"/>
                        </a:rPr>
                        <a:t>$</a:t>
                      </a:r>
                      <a:r>
                        <a:rPr kumimoji="0" lang="en-US" sz="1400" b="1" i="0" u="none" strike="noStrike" kern="1200" cap="none" normalizeH="0" baseline="0">
                          <a:ln>
                            <a:noFill/>
                          </a:ln>
                          <a:solidFill>
                            <a:srgbClr val="E303C3"/>
                          </a:solidFill>
                          <a:effectLst/>
                          <a:latin typeface="+mn-lt"/>
                          <a:ea typeface="MS PGothic" charset="0"/>
                          <a:cs typeface="MS PGothic" charset="0"/>
                        </a:rPr>
                        <a:t>150 </a:t>
                      </a:r>
                      <a:r>
                        <a:rPr kumimoji="0" lang="en-US" sz="1400" b="0" i="0" u="none" strike="noStrike" kern="1200" cap="none" normalizeH="0" baseline="0">
                          <a:ln>
                            <a:noFill/>
                          </a:ln>
                          <a:solidFill>
                            <a:schemeClr val="tx1">
                              <a:lumMod val="65000"/>
                              <a:lumOff val="35000"/>
                            </a:schemeClr>
                          </a:solidFill>
                          <a:effectLst/>
                          <a:latin typeface="+mn-lt"/>
                          <a:ea typeface="MS PGothic" charset="0"/>
                          <a:cs typeface="MS PGothic" charset="0"/>
                        </a:rPr>
                        <a:t>copay (specialty)</a:t>
                      </a:r>
                    </a:p>
                  </a:txBody>
                  <a:tcPr marL="123444" marR="54864"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92CCF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29804"/>
                      </a:srgbClr>
                    </a:solidFill>
                  </a:tcPr>
                </a:tc>
                <a:extLst>
                  <a:ext uri="{0D108BD9-81ED-4DB2-BD59-A6C34878D82A}">
                    <a16:rowId xmlns:a16="http://schemas.microsoft.com/office/drawing/2014/main" val="3542165931"/>
                  </a:ext>
                </a:extLst>
              </a:tr>
            </a:tbl>
          </a:graphicData>
        </a:graphic>
      </p:graphicFrame>
      <p:sp>
        <p:nvSpPr>
          <p:cNvPr id="7" name="TextBox 1">
            <a:extLst>
              <a:ext uri="{FF2B5EF4-FFF2-40B4-BE49-F238E27FC236}">
                <a16:creationId xmlns:a16="http://schemas.microsoft.com/office/drawing/2014/main" id="{E8E05514-9049-EA4A-865C-0118807DB436}"/>
              </a:ext>
            </a:extLst>
          </p:cNvPr>
          <p:cNvSpPr txBox="1">
            <a:spLocks noChangeArrowheads="1"/>
          </p:cNvSpPr>
          <p:nvPr/>
        </p:nvSpPr>
        <p:spPr bwMode="auto">
          <a:xfrm>
            <a:off x="1345768" y="1266051"/>
            <a:ext cx="6225058"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1350">
                <a:solidFill>
                  <a:prstClr val="black">
                    <a:lumMod val="65000"/>
                    <a:lumOff val="35000"/>
                  </a:prstClr>
                </a:solidFill>
              </a:rPr>
              <a:t>This table shows an example of some of your benefits.</a:t>
            </a:r>
          </a:p>
        </p:txBody>
      </p:sp>
      <p:sp>
        <p:nvSpPr>
          <p:cNvPr id="9" name="Title 1">
            <a:extLst>
              <a:ext uri="{FF2B5EF4-FFF2-40B4-BE49-F238E27FC236}">
                <a16:creationId xmlns:a16="http://schemas.microsoft.com/office/drawing/2014/main" id="{4B6E5DF6-C272-44FD-A718-966D248F4749}"/>
              </a:ext>
            </a:extLst>
          </p:cNvPr>
          <p:cNvSpPr txBox="1">
            <a:spLocks/>
          </p:cNvSpPr>
          <p:nvPr/>
        </p:nvSpPr>
        <p:spPr bwMode="auto">
          <a:xfrm>
            <a:off x="1328738" y="903942"/>
            <a:ext cx="6390155" cy="362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defTabSz="342900">
              <a:defRPr/>
            </a:pPr>
            <a:r>
              <a:rPr lang="en-US" sz="2100">
                <a:solidFill>
                  <a:srgbClr val="1F497D"/>
                </a:solidFill>
              </a:rPr>
              <a:t>The Kaiser Permanente Plan</a:t>
            </a:r>
          </a:p>
        </p:txBody>
      </p:sp>
      <p:sp>
        <p:nvSpPr>
          <p:cNvPr id="2" name="TextBox 1">
            <a:extLst>
              <a:ext uri="{FF2B5EF4-FFF2-40B4-BE49-F238E27FC236}">
                <a16:creationId xmlns:a16="http://schemas.microsoft.com/office/drawing/2014/main" id="{B56C9BDA-EF3B-43F2-9553-54F890FD26CD}"/>
              </a:ext>
            </a:extLst>
          </p:cNvPr>
          <p:cNvSpPr txBox="1"/>
          <p:nvPr/>
        </p:nvSpPr>
        <p:spPr>
          <a:xfrm>
            <a:off x="1328738" y="4641972"/>
            <a:ext cx="6536531" cy="577081"/>
          </a:xfrm>
          <a:prstGeom prst="rect">
            <a:avLst/>
          </a:prstGeom>
          <a:noFill/>
        </p:spPr>
        <p:txBody>
          <a:bodyPr wrap="square" rtlCol="0">
            <a:spAutoFit/>
          </a:bodyPr>
          <a:lstStyle/>
          <a:p>
            <a:pPr defTabSz="342900" eaLnBrk="0" hangingPunct="0">
              <a:defRPr/>
            </a:pPr>
            <a:r>
              <a:rPr lang="en-US" sz="1050" dirty="0">
                <a:solidFill>
                  <a:prstClr val="black"/>
                </a:solidFill>
                <a:ea typeface="MS PGothic" charset="0"/>
              </a:rPr>
              <a:t>Note: To see where your current medications fall within our formulary, visit kp.org/formulary and choose “2024 Five-Tier formulary plan”. If the cost to receive your medication has increased, Kaiser Permanente pharmacy consultants are available to help you find a lower cost alternative.</a:t>
            </a:r>
          </a:p>
        </p:txBody>
      </p:sp>
      <p:sp>
        <p:nvSpPr>
          <p:cNvPr id="8" name="TextBox 7">
            <a:extLst>
              <a:ext uri="{FF2B5EF4-FFF2-40B4-BE49-F238E27FC236}">
                <a16:creationId xmlns:a16="http://schemas.microsoft.com/office/drawing/2014/main" id="{897A35A8-FF8E-4C22-A6DA-34229D0B1473}"/>
              </a:ext>
            </a:extLst>
          </p:cNvPr>
          <p:cNvSpPr txBox="1"/>
          <p:nvPr/>
        </p:nvSpPr>
        <p:spPr>
          <a:xfrm>
            <a:off x="1273875" y="5472874"/>
            <a:ext cx="5048345" cy="300082"/>
          </a:xfrm>
          <a:prstGeom prst="rect">
            <a:avLst/>
          </a:prstGeom>
          <a:noFill/>
        </p:spPr>
        <p:txBody>
          <a:bodyPr wrap="square">
            <a:spAutoFit/>
          </a:bodyPr>
          <a:lstStyle/>
          <a:p>
            <a:pPr defTabSz="342900" fontAlgn="auto">
              <a:spcBef>
                <a:spcPts val="0"/>
              </a:spcBef>
              <a:spcAft>
                <a:spcPts val="0"/>
              </a:spcAft>
              <a:defRPr/>
            </a:pPr>
            <a:r>
              <a:rPr lang="en-US" sz="675" dirty="0">
                <a:solidFill>
                  <a:prstClr val="black">
                    <a:lumMod val="65000"/>
                    <a:lumOff val="35000"/>
                  </a:prstClr>
                </a:solidFill>
                <a:latin typeface="Arial"/>
                <a:ea typeface="MS PGothic" charset="0"/>
                <a:cs typeface="Arial" charset="0"/>
              </a:rPr>
              <a:t>*This is a summary of some benefits and their copays. </a:t>
            </a:r>
            <a:r>
              <a:rPr lang="en-US" sz="675" dirty="0">
                <a:solidFill>
                  <a:prstClr val="black">
                    <a:lumMod val="65000"/>
                    <a:lumOff val="35000"/>
                  </a:prstClr>
                </a:solidFill>
                <a:latin typeface="Arial"/>
                <a:ea typeface="MS PGothic" charset="0"/>
              </a:rPr>
              <a:t>For specific information about your covered health plan benefits, limitations, and exclusions, including those not listed in this summary, please see your </a:t>
            </a:r>
            <a:r>
              <a:rPr lang="en-US" sz="675" i="1" dirty="0">
                <a:solidFill>
                  <a:prstClr val="black">
                    <a:lumMod val="65000"/>
                    <a:lumOff val="35000"/>
                  </a:prstClr>
                </a:solidFill>
                <a:latin typeface="Arial"/>
                <a:ea typeface="MS PGothic" charset="0"/>
              </a:rPr>
              <a:t>Summary Plan Description.</a:t>
            </a:r>
            <a:endParaRPr lang="en-US" sz="675" dirty="0">
              <a:solidFill>
                <a:prstClr val="black">
                  <a:lumMod val="65000"/>
                  <a:lumOff val="35000"/>
                </a:prstClr>
              </a:solidFill>
              <a:latin typeface="Arial"/>
              <a:ea typeface="MS PGothic" charset="0"/>
            </a:endParaRPr>
          </a:p>
        </p:txBody>
      </p:sp>
    </p:spTree>
    <p:extLst>
      <p:ext uri="{BB962C8B-B14F-4D97-AF65-F5344CB8AC3E}">
        <p14:creationId xmlns:p14="http://schemas.microsoft.com/office/powerpoint/2010/main" val="705700329"/>
      </p:ext>
    </p:extLst>
  </p:cSld>
  <p:clrMapOvr>
    <a:masterClrMapping/>
  </p:clrMapOvr>
  <mc:AlternateContent xmlns:mc="http://schemas.openxmlformats.org/markup-compatibility/2006" xmlns:p14="http://schemas.microsoft.com/office/powerpoint/2010/main">
    <mc:Choice Requires="p14">
      <p:transition spd="slow" p14:dur="2000" advTm="39749"/>
    </mc:Choice>
    <mc:Fallback xmlns="">
      <p:transition spd="slow" advTm="3974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New for 2025</a:t>
            </a:r>
          </a:p>
        </p:txBody>
      </p:sp>
      <p:graphicFrame>
        <p:nvGraphicFramePr>
          <p:cNvPr id="9" name="Content Placeholder 8"/>
          <p:cNvGraphicFramePr>
            <a:graphicFrameLocks noGrp="1"/>
          </p:cNvGraphicFramePr>
          <p:nvPr>
            <p:ph idx="1"/>
          </p:nvPr>
        </p:nvGraphicFramePr>
        <p:xfrm>
          <a:off x="429768" y="1219200"/>
          <a:ext cx="813816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990600" y="6140334"/>
            <a:ext cx="7239000" cy="46166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dirty="0">
                <a:solidFill>
                  <a:schemeClr val="lt1"/>
                </a:solidFill>
                <a:latin typeface="+mn-lt"/>
              </a:rPr>
              <a:t>Open Enrollment: </a:t>
            </a:r>
            <a:r>
              <a:rPr lang="en-US" sz="2400" b="1" dirty="0"/>
              <a:t>Oc</a:t>
            </a:r>
            <a:r>
              <a:rPr lang="en-US" sz="2400" b="1" dirty="0">
                <a:solidFill>
                  <a:schemeClr val="lt1"/>
                </a:solidFill>
                <a:latin typeface="+mn-lt"/>
              </a:rPr>
              <a:t>tober 14 – November 1, 2024</a:t>
            </a:r>
          </a:p>
        </p:txBody>
      </p:sp>
    </p:spTree>
    <p:extLst>
      <p:ext uri="{BB962C8B-B14F-4D97-AF65-F5344CB8AC3E}">
        <p14:creationId xmlns:p14="http://schemas.microsoft.com/office/powerpoint/2010/main" val="3923397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130710-14F7-40A6-9D27-25799567FC91}"/>
              </a:ext>
            </a:extLst>
          </p:cNvPr>
          <p:cNvSpPr/>
          <p:nvPr/>
        </p:nvSpPr>
        <p:spPr>
          <a:xfrm>
            <a:off x="235339" y="1601348"/>
            <a:ext cx="2090204" cy="969793"/>
          </a:xfrm>
          <a:prstGeom prst="rect">
            <a:avLst/>
          </a:prstGeom>
        </p:spPr>
        <p:txBody>
          <a:bodyPr>
            <a:noAutofit/>
          </a:bodyPr>
          <a:lstStyle/>
          <a:p>
            <a:pPr marL="61722" defTabSz="685800" fontAlgn="auto">
              <a:spcBef>
                <a:spcPts val="0"/>
              </a:spcBef>
              <a:spcAft>
                <a:spcPts val="375"/>
              </a:spcAft>
              <a:defRPr/>
            </a:pPr>
            <a:r>
              <a:rPr lang="en-US" sz="1200" b="1" dirty="0">
                <a:solidFill>
                  <a:srgbClr val="0170C0"/>
                </a:solidFill>
                <a:latin typeface="Arial"/>
              </a:rPr>
              <a:t>ClassPass workouts</a:t>
            </a:r>
          </a:p>
          <a:p>
            <a:pPr marL="61722" defTabSz="685800" fontAlgn="auto">
              <a:spcBef>
                <a:spcPts val="0"/>
              </a:spcBef>
              <a:spcAft>
                <a:spcPts val="225"/>
              </a:spcAft>
              <a:defRPr/>
            </a:pPr>
            <a:r>
              <a:rPr lang="en-US" sz="1200" dirty="0">
                <a:solidFill>
                  <a:prstClr val="black">
                    <a:lumMod val="65000"/>
                    <a:lumOff val="35000"/>
                  </a:prstClr>
                </a:solidFill>
                <a:latin typeface="Arial"/>
              </a:rPr>
              <a:t>Get moving with fitness options that fit your schedule and lifestyle, including Pilates, dance, , cardio, and yoga.</a:t>
            </a:r>
          </a:p>
        </p:txBody>
      </p:sp>
      <p:pic>
        <p:nvPicPr>
          <p:cNvPr id="6" name="Graphic 5">
            <a:extLst>
              <a:ext uri="{FF2B5EF4-FFF2-40B4-BE49-F238E27FC236}">
                <a16:creationId xmlns:a16="http://schemas.microsoft.com/office/drawing/2014/main" id="{F5A4A618-9056-42CF-ADA0-01FE2802927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0466" y="3370037"/>
            <a:ext cx="791227" cy="661030"/>
          </a:xfrm>
          <a:prstGeom prst="rect">
            <a:avLst/>
          </a:prstGeom>
        </p:spPr>
      </p:pic>
      <p:sp>
        <p:nvSpPr>
          <p:cNvPr id="7" name="Rectangle 6">
            <a:extLst>
              <a:ext uri="{FF2B5EF4-FFF2-40B4-BE49-F238E27FC236}">
                <a16:creationId xmlns:a16="http://schemas.microsoft.com/office/drawing/2014/main" id="{C80E614A-2887-4200-B833-2F9BB3F37A96}"/>
              </a:ext>
            </a:extLst>
          </p:cNvPr>
          <p:cNvSpPr/>
          <p:nvPr/>
        </p:nvSpPr>
        <p:spPr>
          <a:xfrm>
            <a:off x="257229" y="4081302"/>
            <a:ext cx="1866845" cy="1300323"/>
          </a:xfrm>
          <a:prstGeom prst="rect">
            <a:avLst/>
          </a:prstGeom>
        </p:spPr>
        <p:txBody>
          <a:bodyPr>
            <a:noAutofit/>
          </a:bodyPr>
          <a:lstStyle/>
          <a:p>
            <a:pPr marL="61722" defTabSz="685800" fontAlgn="auto">
              <a:spcBef>
                <a:spcPts val="0"/>
              </a:spcBef>
              <a:spcAft>
                <a:spcPts val="375"/>
              </a:spcAft>
              <a:defRPr/>
            </a:pPr>
            <a:r>
              <a:rPr lang="en-US" sz="1200" b="1" dirty="0">
                <a:solidFill>
                  <a:srgbClr val="0170C0"/>
                </a:solidFill>
                <a:latin typeface="Arial"/>
              </a:rPr>
              <a:t>Calm app</a:t>
            </a:r>
          </a:p>
          <a:p>
            <a:pPr marL="61722" defTabSz="685800" fontAlgn="auto">
              <a:spcBef>
                <a:spcPts val="0"/>
              </a:spcBef>
              <a:spcAft>
                <a:spcPts val="600"/>
              </a:spcAft>
              <a:defRPr/>
            </a:pPr>
            <a:r>
              <a:rPr lang="en-US" sz="1200" dirty="0">
                <a:solidFill>
                  <a:prstClr val="black">
                    <a:lumMod val="65000"/>
                    <a:lumOff val="35000"/>
                  </a:prstClr>
                </a:solidFill>
                <a:latin typeface="Arial"/>
              </a:rPr>
              <a:t>Calm uses meditation and mindfulness to help lower stress, reduce anxiety, and improve sleep quality</a:t>
            </a:r>
            <a:r>
              <a:rPr lang="en-US" sz="1050" dirty="0">
                <a:solidFill>
                  <a:prstClr val="black">
                    <a:lumMod val="65000"/>
                    <a:lumOff val="35000"/>
                  </a:prstClr>
                </a:solidFill>
                <a:latin typeface="Arial"/>
              </a:rPr>
              <a:t>.  </a:t>
            </a:r>
          </a:p>
        </p:txBody>
      </p:sp>
      <p:sp>
        <p:nvSpPr>
          <p:cNvPr id="2" name="TextBox 1">
            <a:extLst>
              <a:ext uri="{FF2B5EF4-FFF2-40B4-BE49-F238E27FC236}">
                <a16:creationId xmlns:a16="http://schemas.microsoft.com/office/drawing/2014/main" id="{E263D331-430A-47A9-AB83-A6AE9E8DFADF}"/>
              </a:ext>
            </a:extLst>
          </p:cNvPr>
          <p:cNvSpPr txBox="1"/>
          <p:nvPr/>
        </p:nvSpPr>
        <p:spPr>
          <a:xfrm>
            <a:off x="3050320" y="1681659"/>
            <a:ext cx="1993106" cy="1066959"/>
          </a:xfrm>
          <a:prstGeom prst="rect">
            <a:avLst/>
          </a:prstGeom>
          <a:noFill/>
        </p:spPr>
        <p:txBody>
          <a:bodyPr wrap="square" rtlCol="0">
            <a:spAutoFit/>
          </a:bodyPr>
          <a:lstStyle/>
          <a:p>
            <a:pPr marL="61722" defTabSz="685800" fontAlgn="auto">
              <a:spcBef>
                <a:spcPts val="0"/>
              </a:spcBef>
              <a:spcAft>
                <a:spcPts val="375"/>
              </a:spcAft>
              <a:defRPr/>
            </a:pPr>
            <a:r>
              <a:rPr lang="en-US" sz="1200" b="1" dirty="0">
                <a:solidFill>
                  <a:srgbClr val="0070C0"/>
                </a:solidFill>
                <a:latin typeface="Arial"/>
              </a:rPr>
              <a:t>Headspace Care</a:t>
            </a:r>
          </a:p>
          <a:p>
            <a:pPr marL="61722" defTabSz="685800" fontAlgn="auto">
              <a:spcBef>
                <a:spcPts val="0"/>
              </a:spcBef>
              <a:spcAft>
                <a:spcPts val="375"/>
              </a:spcAft>
              <a:defRPr/>
            </a:pPr>
            <a:r>
              <a:rPr lang="en-US" sz="1200" dirty="0">
                <a:solidFill>
                  <a:prstClr val="black">
                    <a:lumMod val="65000"/>
                    <a:lumOff val="35000"/>
                  </a:prstClr>
                </a:solidFill>
                <a:latin typeface="Arial"/>
              </a:rPr>
              <a:t>One-on-one emotional support coaching by text, self-care activities, and more — available 24/7.</a:t>
            </a:r>
          </a:p>
        </p:txBody>
      </p:sp>
      <p:pic>
        <p:nvPicPr>
          <p:cNvPr id="3" name="Picture 2">
            <a:extLst>
              <a:ext uri="{FF2B5EF4-FFF2-40B4-BE49-F238E27FC236}">
                <a16:creationId xmlns:a16="http://schemas.microsoft.com/office/drawing/2014/main" id="{968C43BF-5621-EC11-E595-0674900363AE}"/>
              </a:ext>
            </a:extLst>
          </p:cNvPr>
          <p:cNvPicPr>
            <a:picLocks noChangeAspect="1"/>
          </p:cNvPicPr>
          <p:nvPr/>
        </p:nvPicPr>
        <p:blipFill>
          <a:blip r:embed="rId5"/>
          <a:stretch>
            <a:fillRect/>
          </a:stretch>
        </p:blipFill>
        <p:spPr>
          <a:xfrm>
            <a:off x="2682222" y="1586705"/>
            <a:ext cx="425107" cy="422650"/>
          </a:xfrm>
          <a:prstGeom prst="rect">
            <a:avLst/>
          </a:prstGeom>
        </p:spPr>
      </p:pic>
      <p:pic>
        <p:nvPicPr>
          <p:cNvPr id="15" name="Picture 14">
            <a:extLst>
              <a:ext uri="{FF2B5EF4-FFF2-40B4-BE49-F238E27FC236}">
                <a16:creationId xmlns:a16="http://schemas.microsoft.com/office/drawing/2014/main" id="{56817977-E273-67BB-2F1B-1BF218918D10}"/>
              </a:ext>
            </a:extLst>
          </p:cNvPr>
          <p:cNvPicPr>
            <a:picLocks noChangeAspect="1"/>
          </p:cNvPicPr>
          <p:nvPr/>
        </p:nvPicPr>
        <p:blipFill rotWithShape="1">
          <a:blip r:embed="rId6"/>
          <a:srcRect r="4385"/>
          <a:stretch/>
        </p:blipFill>
        <p:spPr>
          <a:xfrm>
            <a:off x="4842692" y="5006178"/>
            <a:ext cx="2102076" cy="1311698"/>
          </a:xfrm>
          <a:prstGeom prst="rect">
            <a:avLst/>
          </a:prstGeom>
        </p:spPr>
      </p:pic>
      <p:pic>
        <p:nvPicPr>
          <p:cNvPr id="18" name="Picture 17">
            <a:extLst>
              <a:ext uri="{FF2B5EF4-FFF2-40B4-BE49-F238E27FC236}">
                <a16:creationId xmlns:a16="http://schemas.microsoft.com/office/drawing/2014/main" id="{5A0A90BE-AAF6-1D73-223F-77D18FDEE69E}"/>
              </a:ext>
            </a:extLst>
          </p:cNvPr>
          <p:cNvPicPr>
            <a:picLocks noChangeAspect="1"/>
          </p:cNvPicPr>
          <p:nvPr/>
        </p:nvPicPr>
        <p:blipFill>
          <a:blip r:embed="rId7"/>
          <a:stretch>
            <a:fillRect/>
          </a:stretch>
        </p:blipFill>
        <p:spPr>
          <a:xfrm>
            <a:off x="2426528" y="2905380"/>
            <a:ext cx="1726372" cy="1465145"/>
          </a:xfrm>
          <a:prstGeom prst="rect">
            <a:avLst/>
          </a:prstGeom>
        </p:spPr>
      </p:pic>
      <p:sp>
        <p:nvSpPr>
          <p:cNvPr id="20" name="TextBox 19">
            <a:extLst>
              <a:ext uri="{FF2B5EF4-FFF2-40B4-BE49-F238E27FC236}">
                <a16:creationId xmlns:a16="http://schemas.microsoft.com/office/drawing/2014/main" id="{D6768CF0-E54B-13C4-D6C4-21089522DFF9}"/>
              </a:ext>
            </a:extLst>
          </p:cNvPr>
          <p:cNvSpPr txBox="1"/>
          <p:nvPr/>
        </p:nvSpPr>
        <p:spPr>
          <a:xfrm>
            <a:off x="2084958" y="4359550"/>
            <a:ext cx="2409512" cy="1384995"/>
          </a:xfrm>
          <a:prstGeom prst="rect">
            <a:avLst/>
          </a:prstGeom>
          <a:noFill/>
        </p:spPr>
        <p:txBody>
          <a:bodyPr wrap="square">
            <a:spAutoFit/>
          </a:bodyPr>
          <a:lstStyle/>
          <a:p>
            <a:pPr marL="582930" marR="85725">
              <a:spcBef>
                <a:spcPts val="1658"/>
              </a:spcBef>
              <a:spcAft>
                <a:spcPts val="0"/>
              </a:spcAft>
            </a:pPr>
            <a:r>
              <a:rPr lang="en-US" sz="1200" b="1" spc="-8" dirty="0">
                <a:solidFill>
                  <a:srgbClr val="0070C0"/>
                </a:solidFill>
                <a:latin typeface="Arial" panose="02020603050405020304" pitchFamily="2"/>
              </a:rPr>
              <a:t>Active &amp; Fit Direct </a:t>
            </a:r>
            <a:r>
              <a:rPr lang="en-US" sz="1200" spc="-8" dirty="0">
                <a:solidFill>
                  <a:schemeClr val="tx1">
                    <a:lumMod val="65000"/>
                    <a:lumOff val="35000"/>
                  </a:schemeClr>
                </a:solidFill>
                <a:latin typeface="Arial" panose="02020603050405020304" pitchFamily="2"/>
              </a:rPr>
              <a:t> members pay $28 per month (plus one-time $28 enrollment fee) for access to a national network of more than 10,000 fitness centers </a:t>
            </a:r>
          </a:p>
        </p:txBody>
      </p:sp>
      <p:sp>
        <p:nvSpPr>
          <p:cNvPr id="8" name="object 27">
            <a:extLst>
              <a:ext uri="{FF2B5EF4-FFF2-40B4-BE49-F238E27FC236}">
                <a16:creationId xmlns:a16="http://schemas.microsoft.com/office/drawing/2014/main" id="{5E0AFA02-1CD8-D35A-4891-5B25BAFA7233}"/>
              </a:ext>
            </a:extLst>
          </p:cNvPr>
          <p:cNvSpPr txBox="1">
            <a:spLocks/>
          </p:cNvSpPr>
          <p:nvPr/>
        </p:nvSpPr>
        <p:spPr>
          <a:xfrm>
            <a:off x="350466" y="943787"/>
            <a:ext cx="4547822" cy="381836"/>
          </a:xfrm>
          <a:prstGeom prst="rect">
            <a:avLst/>
          </a:prstGeom>
        </p:spPr>
        <p:txBody>
          <a:bodyPr vert="horz" wrap="square" lIns="0" tIns="12383" rIns="0" bIns="0" rtlCol="0">
            <a:spAutoFit/>
          </a:bodyPr>
          <a:lstStyle>
            <a:lvl1pPr>
              <a:defRPr sz="3150" b="1" i="0">
                <a:solidFill>
                  <a:srgbClr val="0070C0"/>
                </a:solidFill>
                <a:latin typeface="Arial"/>
                <a:ea typeface="+mj-ea"/>
                <a:cs typeface="Arial"/>
              </a:defRPr>
            </a:lvl1pPr>
          </a:lstStyle>
          <a:p>
            <a:pPr defTabSz="685800" fontAlgn="auto">
              <a:spcBef>
                <a:spcPts val="98"/>
              </a:spcBef>
              <a:spcAft>
                <a:spcPts val="0"/>
              </a:spcAft>
              <a:defRPr/>
            </a:pPr>
            <a:r>
              <a:rPr lang="en-US" sz="2400" kern="0" dirty="0">
                <a:solidFill>
                  <a:srgbClr val="0078B3"/>
                </a:solidFill>
              </a:rPr>
              <a:t>Resources</a:t>
            </a:r>
            <a:r>
              <a:rPr lang="en-US" sz="2400" kern="0" spc="-83" dirty="0">
                <a:solidFill>
                  <a:srgbClr val="0078B3"/>
                </a:solidFill>
              </a:rPr>
              <a:t> </a:t>
            </a:r>
            <a:r>
              <a:rPr lang="en-US" sz="2400" b="0" kern="0" dirty="0">
                <a:solidFill>
                  <a:srgbClr val="0078B3"/>
                </a:solidFill>
              </a:rPr>
              <a:t>for</a:t>
            </a:r>
            <a:r>
              <a:rPr lang="en-US" sz="2400" b="0" kern="0" spc="-90" dirty="0">
                <a:solidFill>
                  <a:srgbClr val="0078B3"/>
                </a:solidFill>
              </a:rPr>
              <a:t> </a:t>
            </a:r>
            <a:r>
              <a:rPr lang="en-US" sz="2400" b="0" kern="0" dirty="0">
                <a:solidFill>
                  <a:srgbClr val="0078B3"/>
                </a:solidFill>
              </a:rPr>
              <a:t>everyday</a:t>
            </a:r>
            <a:r>
              <a:rPr lang="en-US" sz="2400" b="0" kern="0" spc="-109" dirty="0">
                <a:solidFill>
                  <a:srgbClr val="0078B3"/>
                </a:solidFill>
              </a:rPr>
              <a:t> </a:t>
            </a:r>
            <a:r>
              <a:rPr lang="en-US" sz="2400" b="0" kern="0" spc="-8" dirty="0">
                <a:solidFill>
                  <a:srgbClr val="0078B3"/>
                </a:solidFill>
              </a:rPr>
              <a:t>wellness</a:t>
            </a:r>
            <a:endParaRPr lang="en-US" sz="2400" kern="0" dirty="0"/>
          </a:p>
        </p:txBody>
      </p:sp>
      <p:sp>
        <p:nvSpPr>
          <p:cNvPr id="16" name="TextBox 15">
            <a:extLst>
              <a:ext uri="{FF2B5EF4-FFF2-40B4-BE49-F238E27FC236}">
                <a16:creationId xmlns:a16="http://schemas.microsoft.com/office/drawing/2014/main" id="{E76B5931-891A-877D-3352-A6DCA67587A8}"/>
              </a:ext>
            </a:extLst>
          </p:cNvPr>
          <p:cNvSpPr txBox="1"/>
          <p:nvPr/>
        </p:nvSpPr>
        <p:spPr>
          <a:xfrm>
            <a:off x="5639776" y="3370037"/>
            <a:ext cx="2536626" cy="219291"/>
          </a:xfrm>
          <a:prstGeom prst="rect">
            <a:avLst/>
          </a:prstGeom>
          <a:noFill/>
        </p:spPr>
        <p:txBody>
          <a:bodyPr wrap="square" rtlCol="0">
            <a:spAutoFit/>
          </a:bodyPr>
          <a:lstStyle/>
          <a:p>
            <a:r>
              <a:rPr lang="en-US" sz="825" b="1" dirty="0">
                <a:solidFill>
                  <a:prstClr val="black">
                    <a:lumMod val="65000"/>
                    <a:lumOff val="35000"/>
                  </a:prstClr>
                </a:solidFill>
                <a:latin typeface="Arial"/>
              </a:rPr>
              <a:t>Complete activities by </a:t>
            </a:r>
            <a:r>
              <a:rPr lang="en-US" sz="825" b="1" dirty="0">
                <a:solidFill>
                  <a:srgbClr val="0170C0"/>
                </a:solidFill>
                <a:latin typeface="Arial"/>
              </a:rPr>
              <a:t>December 31, 2024</a:t>
            </a:r>
          </a:p>
        </p:txBody>
      </p:sp>
      <p:pic>
        <p:nvPicPr>
          <p:cNvPr id="13" name="Picture 12">
            <a:extLst>
              <a:ext uri="{FF2B5EF4-FFF2-40B4-BE49-F238E27FC236}">
                <a16:creationId xmlns:a16="http://schemas.microsoft.com/office/drawing/2014/main" id="{C96A2FFD-6810-33B4-39B6-173324DCA8DF}"/>
              </a:ext>
            </a:extLst>
          </p:cNvPr>
          <p:cNvPicPr>
            <a:picLocks noChangeAspect="1"/>
          </p:cNvPicPr>
          <p:nvPr/>
        </p:nvPicPr>
        <p:blipFill rotWithShape="1">
          <a:blip r:embed="rId8"/>
          <a:srcRect l="1" t="2201" r="2205" b="6093"/>
          <a:stretch/>
        </p:blipFill>
        <p:spPr>
          <a:xfrm>
            <a:off x="5504029" y="1195973"/>
            <a:ext cx="3398314" cy="2174064"/>
          </a:xfrm>
          <a:prstGeom prst="rect">
            <a:avLst/>
          </a:prstGeom>
        </p:spPr>
      </p:pic>
      <p:pic>
        <p:nvPicPr>
          <p:cNvPr id="10" name="Picture 9">
            <a:extLst>
              <a:ext uri="{FF2B5EF4-FFF2-40B4-BE49-F238E27FC236}">
                <a16:creationId xmlns:a16="http://schemas.microsoft.com/office/drawing/2014/main" id="{EB91B6ED-C94C-7ACE-8D16-1E60A4146239}"/>
              </a:ext>
            </a:extLst>
          </p:cNvPr>
          <p:cNvPicPr>
            <a:picLocks noChangeAspect="1"/>
          </p:cNvPicPr>
          <p:nvPr/>
        </p:nvPicPr>
        <p:blipFill rotWithShape="1">
          <a:blip r:embed="rId9"/>
          <a:srcRect b="7887"/>
          <a:stretch/>
        </p:blipFill>
        <p:spPr>
          <a:xfrm>
            <a:off x="6707449" y="3407456"/>
            <a:ext cx="2206429" cy="2254571"/>
          </a:xfrm>
          <a:prstGeom prst="rect">
            <a:avLst/>
          </a:prstGeom>
        </p:spPr>
      </p:pic>
      <p:cxnSp>
        <p:nvCxnSpPr>
          <p:cNvPr id="9" name="Straight Connector 8">
            <a:extLst>
              <a:ext uri="{FF2B5EF4-FFF2-40B4-BE49-F238E27FC236}">
                <a16:creationId xmlns:a16="http://schemas.microsoft.com/office/drawing/2014/main" id="{5411CD08-CBC5-45ED-B1EA-791E20F17FAC}"/>
              </a:ext>
            </a:extLst>
          </p:cNvPr>
          <p:cNvCxnSpPr/>
          <p:nvPr/>
        </p:nvCxnSpPr>
        <p:spPr>
          <a:xfrm>
            <a:off x="257229" y="514350"/>
            <a:ext cx="8496246"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8239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0868F6-AA8F-9B44-BF5F-7EE6D9880D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857252"/>
            <a:ext cx="9144000" cy="4421055"/>
          </a:xfrm>
          <a:prstGeom prst="rect">
            <a:avLst/>
          </a:prstGeom>
        </p:spPr>
      </p:pic>
      <p:cxnSp>
        <p:nvCxnSpPr>
          <p:cNvPr id="8" name="Straight Connector 7">
            <a:extLst>
              <a:ext uri="{FF2B5EF4-FFF2-40B4-BE49-F238E27FC236}">
                <a16:creationId xmlns:a16="http://schemas.microsoft.com/office/drawing/2014/main" id="{6F0F4EF2-9FDE-8C4E-9A24-C86F4C41BE6C}"/>
              </a:ext>
            </a:extLst>
          </p:cNvPr>
          <p:cNvCxnSpPr>
            <a:cxnSpLocks/>
          </p:cNvCxnSpPr>
          <p:nvPr/>
        </p:nvCxnSpPr>
        <p:spPr>
          <a:xfrm>
            <a:off x="0" y="5278307"/>
            <a:ext cx="9143766" cy="0"/>
          </a:xfrm>
          <a:prstGeom prst="line">
            <a:avLst/>
          </a:prstGeom>
          <a:ln w="101600">
            <a:solidFill>
              <a:srgbClr val="92CCF0"/>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2DC5BA7-03EF-BC45-87F6-FD4D19027E08}"/>
              </a:ext>
            </a:extLst>
          </p:cNvPr>
          <p:cNvSpPr txBox="1"/>
          <p:nvPr/>
        </p:nvSpPr>
        <p:spPr>
          <a:xfrm>
            <a:off x="6536823" y="2889547"/>
            <a:ext cx="1897058" cy="490584"/>
          </a:xfrm>
          <a:prstGeom prst="rect">
            <a:avLst/>
          </a:prstGeom>
          <a:noFill/>
        </p:spPr>
        <p:txBody>
          <a:bodyPr wrap="square" lIns="0" tIns="0" rIns="0" bIns="0" rtlCol="0">
            <a:spAutoFit/>
          </a:bodyPr>
          <a:lstStyle/>
          <a:p>
            <a:pPr>
              <a:spcAft>
                <a:spcPts val="492"/>
              </a:spcAft>
            </a:pPr>
            <a:r>
              <a:rPr lang="en-US" sz="3188" spc="-53">
                <a:solidFill>
                  <a:srgbClr val="0070C0"/>
                </a:solidFill>
              </a:rPr>
              <a:t>Thank you</a:t>
            </a:r>
            <a:endParaRPr lang="en-US" sz="3188">
              <a:solidFill>
                <a:srgbClr val="0070C0"/>
              </a:solidFill>
            </a:endParaRPr>
          </a:p>
        </p:txBody>
      </p:sp>
    </p:spTree>
    <p:extLst>
      <p:ext uri="{BB962C8B-B14F-4D97-AF65-F5344CB8AC3E}">
        <p14:creationId xmlns:p14="http://schemas.microsoft.com/office/powerpoint/2010/main" val="2668188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0271" y="302787"/>
            <a:ext cx="8153400" cy="609600"/>
          </a:xfrm>
        </p:spPr>
        <p:txBody>
          <a:bodyPr/>
          <a:lstStyle/>
          <a:p>
            <a:r>
              <a:rPr lang="en-US"/>
              <a:t>Comparing Medical Plans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3878901"/>
              </p:ext>
            </p:extLst>
          </p:nvPr>
        </p:nvGraphicFramePr>
        <p:xfrm>
          <a:off x="460272" y="926288"/>
          <a:ext cx="8210087" cy="5324127"/>
        </p:xfrm>
        <a:graphic>
          <a:graphicData uri="http://schemas.openxmlformats.org/drawingml/2006/table">
            <a:tbl>
              <a:tblPr firstRow="1" bandRow="1">
                <a:tableStyleId>{5C22544A-7EE6-4342-B048-85BDC9FD1C3A}</a:tableStyleId>
              </a:tblPr>
              <a:tblGrid>
                <a:gridCol w="983879">
                  <a:extLst>
                    <a:ext uri="{9D8B030D-6E8A-4147-A177-3AD203B41FA5}">
                      <a16:colId xmlns:a16="http://schemas.microsoft.com/office/drawing/2014/main" val="3891819126"/>
                    </a:ext>
                  </a:extLst>
                </a:gridCol>
                <a:gridCol w="762385">
                  <a:extLst>
                    <a:ext uri="{9D8B030D-6E8A-4147-A177-3AD203B41FA5}">
                      <a16:colId xmlns:a16="http://schemas.microsoft.com/office/drawing/2014/main" val="1138661867"/>
                    </a:ext>
                  </a:extLst>
                </a:gridCol>
                <a:gridCol w="1017382">
                  <a:extLst>
                    <a:ext uri="{9D8B030D-6E8A-4147-A177-3AD203B41FA5}">
                      <a16:colId xmlns:a16="http://schemas.microsoft.com/office/drawing/2014/main" val="2649835057"/>
                    </a:ext>
                  </a:extLst>
                </a:gridCol>
                <a:gridCol w="991101">
                  <a:extLst>
                    <a:ext uri="{9D8B030D-6E8A-4147-A177-3AD203B41FA5}">
                      <a16:colId xmlns:a16="http://schemas.microsoft.com/office/drawing/2014/main" val="1836393985"/>
                    </a:ext>
                  </a:extLst>
                </a:gridCol>
                <a:gridCol w="991101">
                  <a:extLst>
                    <a:ext uri="{9D8B030D-6E8A-4147-A177-3AD203B41FA5}">
                      <a16:colId xmlns:a16="http://schemas.microsoft.com/office/drawing/2014/main" val="2395602613"/>
                    </a:ext>
                  </a:extLst>
                </a:gridCol>
                <a:gridCol w="991101">
                  <a:extLst>
                    <a:ext uri="{9D8B030D-6E8A-4147-A177-3AD203B41FA5}">
                      <a16:colId xmlns:a16="http://schemas.microsoft.com/office/drawing/2014/main" val="1300340044"/>
                    </a:ext>
                  </a:extLst>
                </a:gridCol>
                <a:gridCol w="1219816">
                  <a:extLst>
                    <a:ext uri="{9D8B030D-6E8A-4147-A177-3AD203B41FA5}">
                      <a16:colId xmlns:a16="http://schemas.microsoft.com/office/drawing/2014/main" val="588776475"/>
                    </a:ext>
                  </a:extLst>
                </a:gridCol>
                <a:gridCol w="1253322">
                  <a:extLst>
                    <a:ext uri="{9D8B030D-6E8A-4147-A177-3AD203B41FA5}">
                      <a16:colId xmlns:a16="http://schemas.microsoft.com/office/drawing/2014/main" val="1003278133"/>
                    </a:ext>
                  </a:extLst>
                </a:gridCol>
              </a:tblGrid>
              <a:tr h="318243">
                <a:tc rowSpan="2" gridSpan="2">
                  <a:txBody>
                    <a:bodyPr/>
                    <a:lstStyle/>
                    <a:p>
                      <a:endParaRPr lang="en-US" sz="140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tcPr>
                </a:tc>
                <a:tc rowSpan="2" hMerge="1">
                  <a:txBody>
                    <a:bodyPr/>
                    <a:lstStyle/>
                    <a:p>
                      <a:endParaRPr lang="en-US"/>
                    </a:p>
                  </a:txBody>
                  <a:tcPr/>
                </a:tc>
                <a:tc gridSpan="2">
                  <a:txBody>
                    <a:bodyPr/>
                    <a:lstStyle/>
                    <a:p>
                      <a:pPr algn="ctr"/>
                      <a:r>
                        <a:rPr lang="en-US" sz="1400"/>
                        <a:t>Anthem</a:t>
                      </a:r>
                      <a:r>
                        <a:rPr lang="en-US" sz="1400" baseline="0"/>
                        <a:t> HSA</a:t>
                      </a:r>
                      <a:endParaRPr lang="en-US" sz="140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a:r>
                        <a:rPr lang="en-US" sz="1400"/>
                        <a:t>Anthem POS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a:t>Anthem HMO</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400"/>
                        <a:t>Kaiser HMO</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86601121"/>
                  </a:ext>
                </a:extLst>
              </a:tr>
              <a:tr h="541013">
                <a:tc gridSpan="2" vMerge="1">
                  <a:txBody>
                    <a:bodyPr/>
                    <a:lstStyle/>
                    <a:p>
                      <a:pPr algn="ctr"/>
                      <a:endParaRPr lang="en-US" sz="1400">
                        <a:solidFill>
                          <a:schemeClr val="bg1"/>
                        </a:solidFill>
                      </a:endParaRPr>
                    </a:p>
                  </a:txBody>
                  <a:tcPr>
                    <a:solidFill>
                      <a:schemeClr val="accent2"/>
                    </a:solidFill>
                  </a:tcPr>
                </a:tc>
                <a:tc hMerge="1" vMerge="1">
                  <a:txBody>
                    <a:bodyPr/>
                    <a:lstStyle/>
                    <a:p>
                      <a:endParaRPr lang="en-US"/>
                    </a:p>
                  </a:txBody>
                  <a:tcPr/>
                </a:tc>
                <a:tc>
                  <a:txBody>
                    <a:bodyPr/>
                    <a:lstStyle/>
                    <a:p>
                      <a:pPr algn="ctr"/>
                      <a:r>
                        <a:rPr lang="en-US" sz="1400">
                          <a:solidFill>
                            <a:schemeClr val="bg1"/>
                          </a:solidFill>
                        </a:rPr>
                        <a:t>In-</a:t>
                      </a:r>
                      <a:br>
                        <a:rPr lang="en-US" sz="1400">
                          <a:solidFill>
                            <a:schemeClr val="bg1"/>
                          </a:solidFill>
                        </a:rPr>
                      </a:br>
                      <a:r>
                        <a:rPr lang="en-US" sz="1400">
                          <a:solidFill>
                            <a:schemeClr val="bg1"/>
                          </a:solidFill>
                        </a:rPr>
                        <a:t>Network</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400">
                          <a:solidFill>
                            <a:schemeClr val="bg1"/>
                          </a:solidFill>
                        </a:rPr>
                        <a:t>Out-of-Network</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400">
                          <a:solidFill>
                            <a:schemeClr val="bg1"/>
                          </a:solidFill>
                        </a:rPr>
                        <a:t>In-Network</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400">
                          <a:solidFill>
                            <a:schemeClr val="bg1"/>
                          </a:solidFill>
                        </a:rPr>
                        <a:t>Out-of-Network</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400">
                          <a:solidFill>
                            <a:schemeClr val="bg1"/>
                          </a:solidFill>
                        </a:rPr>
                        <a:t>In-Network Only</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400">
                          <a:solidFill>
                            <a:schemeClr val="bg1"/>
                          </a:solidFill>
                        </a:rPr>
                        <a:t>In-Network Only</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823085687"/>
                  </a:ext>
                </a:extLst>
              </a:tr>
              <a:tr h="465235">
                <a:tc gridSpan="2">
                  <a:txBody>
                    <a:bodyPr/>
                    <a:lstStyle/>
                    <a:p>
                      <a:r>
                        <a:rPr lang="en-US" sz="1200" b="1"/>
                        <a:t>County-Provided HSA</a:t>
                      </a:r>
                      <a:r>
                        <a:rPr lang="en-US" sz="1200" b="1" baseline="0"/>
                        <a:t> Contribution</a:t>
                      </a:r>
                      <a:endParaRPr lang="en-US" sz="1200" b="1"/>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l"/>
                      <a:r>
                        <a:rPr lang="en-US" sz="1200"/>
                        <a:t>Single:</a:t>
                      </a:r>
                      <a:r>
                        <a:rPr lang="en-US" sz="1200" baseline="0"/>
                        <a:t> </a:t>
                      </a:r>
                      <a:r>
                        <a:rPr lang="en-US" sz="1200"/>
                        <a:t>$750</a:t>
                      </a:r>
                    </a:p>
                    <a:p>
                      <a:r>
                        <a:rPr lang="en-US" sz="1200"/>
                        <a:t>EE +1 / Family: $1,500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sz="1400"/>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r>
                        <a:rPr lang="en-US" sz="1200"/>
                        <a:t>Not available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Not available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Not available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38812068"/>
                  </a:ext>
                </a:extLst>
              </a:tr>
              <a:tr h="320495">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Annual Deductible</a:t>
                      </a:r>
                    </a:p>
                    <a:p>
                      <a:endParaRPr lang="en-US" sz="1200" b="1"/>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b="1"/>
                        <a:t>Single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b="0" i="0" u="none" strike="noStrike" baseline="0">
                          <a:solidFill>
                            <a:srgbClr val="000000"/>
                          </a:solidFill>
                          <a:latin typeface="Calibri" panose="020F0502020204030204" pitchFamily="34" charset="0"/>
                        </a:rPr>
                        <a:t>$1,800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$3,600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$500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$1,000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rowSpan="3">
                  <a:txBody>
                    <a:bodyPr/>
                    <a:lstStyle/>
                    <a:p>
                      <a:r>
                        <a:rPr lang="en-US" sz="1400"/>
                        <a:t>No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rowSpan="3">
                  <a:txBody>
                    <a:bodyPr/>
                    <a:lstStyle/>
                    <a:p>
                      <a:r>
                        <a:rPr lang="en-US" sz="1400"/>
                        <a:t>No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32489210"/>
                  </a:ext>
                </a:extLst>
              </a:tr>
              <a:tr h="320495">
                <a:tc vMerge="1">
                  <a:txBody>
                    <a:bodyPr/>
                    <a:lstStyle/>
                    <a:p>
                      <a:endParaRPr lang="en-US"/>
                    </a:p>
                  </a:txBody>
                  <a:tcPr/>
                </a:tc>
                <a:tc>
                  <a:txBody>
                    <a:bodyPr/>
                    <a:lstStyle/>
                    <a:p>
                      <a:r>
                        <a:rPr lang="en-US" sz="1200" b="1"/>
                        <a:t>EE + 1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a:solidFill>
                            <a:srgbClr val="000000"/>
                          </a:solidFill>
                          <a:latin typeface="Calibri" panose="020F0502020204030204" pitchFamily="34" charset="0"/>
                        </a:rPr>
                        <a:t>$3,600</a:t>
                      </a:r>
                      <a:endParaRPr lang="en-US" sz="1400"/>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$7,200 </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$750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$1,500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vMerge="1">
                  <a:txBody>
                    <a:bodyPr/>
                    <a:lstStyle/>
                    <a:p>
                      <a:endParaRPr lang="en-US" sz="1200"/>
                    </a:p>
                  </a:txBody>
                  <a:tcPr/>
                </a:tc>
                <a:tc vMerge="1">
                  <a:txBody>
                    <a:bodyPr/>
                    <a:lstStyle/>
                    <a:p>
                      <a:endParaRPr lang="en-US" sz="1200"/>
                    </a:p>
                  </a:txBody>
                  <a:tcPr/>
                </a:tc>
                <a:extLst>
                  <a:ext uri="{0D108BD9-81ED-4DB2-BD59-A6C34878D82A}">
                    <a16:rowId xmlns:a16="http://schemas.microsoft.com/office/drawing/2014/main" val="389242628"/>
                  </a:ext>
                </a:extLst>
              </a:tr>
              <a:tr h="320495">
                <a:tc vMerge="1">
                  <a:txBody>
                    <a:bodyPr/>
                    <a:lstStyle/>
                    <a:p>
                      <a:endParaRPr lang="en-US"/>
                    </a:p>
                  </a:txBody>
                  <a:tcPr/>
                </a:tc>
                <a:tc>
                  <a:txBody>
                    <a:bodyPr/>
                    <a:lstStyle/>
                    <a:p>
                      <a:r>
                        <a:rPr lang="en-US" sz="1200" b="1"/>
                        <a:t>Family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a:solidFill>
                            <a:srgbClr val="000000"/>
                          </a:solidFill>
                          <a:latin typeface="Calibri" panose="020F0502020204030204" pitchFamily="34" charset="0"/>
                        </a:rPr>
                        <a:t>$3,600</a:t>
                      </a:r>
                      <a:endParaRPr lang="en-US" sz="1400"/>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$7,200 </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$1,000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$2,000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vMerge="1">
                  <a:txBody>
                    <a:bodyPr/>
                    <a:lstStyle/>
                    <a:p>
                      <a:endParaRPr lang="en-US" sz="1200"/>
                    </a:p>
                  </a:txBody>
                  <a:tcPr/>
                </a:tc>
                <a:tc vMerge="1">
                  <a:txBody>
                    <a:bodyPr/>
                    <a:lstStyle/>
                    <a:p>
                      <a:endParaRPr lang="en-US" sz="1200"/>
                    </a:p>
                  </a:txBody>
                  <a:tcPr/>
                </a:tc>
                <a:extLst>
                  <a:ext uri="{0D108BD9-81ED-4DB2-BD59-A6C34878D82A}">
                    <a16:rowId xmlns:a16="http://schemas.microsoft.com/office/drawing/2014/main" val="3403590745"/>
                  </a:ext>
                </a:extLst>
              </a:tr>
              <a:tr h="651329">
                <a:tc gridSpan="2">
                  <a:txBody>
                    <a:bodyPr/>
                    <a:lstStyle/>
                    <a:p>
                      <a:r>
                        <a:rPr lang="en-US" sz="1200" b="1"/>
                        <a:t>Office Visit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r>
                        <a:rPr lang="en-US" sz="1200"/>
                        <a:t>10%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40% after</a:t>
                      </a:r>
                    </a:p>
                    <a:p>
                      <a:r>
                        <a:rPr lang="en-US" sz="1200"/>
                        <a:t>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PCP: $30</a:t>
                      </a:r>
                    </a:p>
                    <a:p>
                      <a:r>
                        <a:rPr lang="en-US" sz="1200"/>
                        <a:t>Specialist:</a:t>
                      </a:r>
                      <a:r>
                        <a:rPr lang="en-US" sz="1200" baseline="0"/>
                        <a:t> </a:t>
                      </a:r>
                      <a:r>
                        <a:rPr lang="en-US" sz="1200"/>
                        <a:t>$50 </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PCP: $25</a:t>
                      </a:r>
                    </a:p>
                    <a:p>
                      <a:r>
                        <a:rPr lang="en-US" sz="1200"/>
                        <a:t>Specialist: $40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PCP: $25</a:t>
                      </a:r>
                    </a:p>
                    <a:p>
                      <a:r>
                        <a:rPr lang="en-US" sz="1200"/>
                        <a:t>Specialist: $40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72592269"/>
                  </a:ext>
                </a:extLst>
              </a:tr>
              <a:tr h="541013">
                <a:tc gridSpan="2">
                  <a:txBody>
                    <a:bodyPr/>
                    <a:lstStyle/>
                    <a:p>
                      <a:r>
                        <a:rPr lang="en-US" sz="1200" b="1"/>
                        <a:t>Emergency Room (waived if admitted)</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r>
                        <a:rPr lang="en-US" sz="1200"/>
                        <a:t>10%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10% after</a:t>
                      </a:r>
                    </a:p>
                    <a:p>
                      <a:r>
                        <a:rPr lang="en-US" sz="1200"/>
                        <a:t>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$200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$200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$150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$150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16013620"/>
                  </a:ext>
                </a:extLst>
              </a:tr>
              <a:tr h="763783">
                <a:tc gridSpan="2">
                  <a:txBody>
                    <a:bodyPr/>
                    <a:lstStyle/>
                    <a:p>
                      <a:r>
                        <a:rPr lang="en-US" sz="1200" b="1"/>
                        <a:t>Urgent</a:t>
                      </a:r>
                      <a:r>
                        <a:rPr lang="en-US" sz="1200" b="1" baseline="0"/>
                        <a:t> Care</a:t>
                      </a:r>
                      <a:endParaRPr lang="en-US" sz="1200" b="1"/>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r>
                        <a:rPr lang="en-US" sz="1200"/>
                        <a:t>10%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$50</a:t>
                      </a:r>
                    </a:p>
                    <a:p>
                      <a:r>
                        <a:rPr lang="en-US" sz="1200"/>
                        <a:t>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$50 copay</a:t>
                      </a:r>
                      <a:r>
                        <a:rPr lang="en-US" sz="1200" baseline="0"/>
                        <a:t> </a:t>
                      </a:r>
                      <a:r>
                        <a:rPr lang="en-US" sz="1200"/>
                        <a:t>(designated facilities)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$50 copay (designated facilities)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37378147"/>
                  </a:ext>
                </a:extLst>
              </a:tr>
              <a:tr h="541013">
                <a:tc gridSpan="2">
                  <a:txBody>
                    <a:bodyPr/>
                    <a:lstStyle/>
                    <a:p>
                      <a:r>
                        <a:rPr lang="en-US" sz="1200" b="1"/>
                        <a:t>Inpatient Hospital</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r>
                        <a:rPr lang="en-US" sz="1200"/>
                        <a:t>10%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20% after</a:t>
                      </a:r>
                    </a:p>
                    <a:p>
                      <a:r>
                        <a:rPr lang="en-US" sz="1200"/>
                        <a:t>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$250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$250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78529915"/>
                  </a:ext>
                </a:extLst>
              </a:tr>
              <a:tr h="541013">
                <a:tc gridSpan="2">
                  <a:txBody>
                    <a:bodyPr/>
                    <a:lstStyle/>
                    <a:p>
                      <a:r>
                        <a:rPr lang="en-US" sz="1200" b="1"/>
                        <a:t>Outpatient Hospital</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r>
                        <a:rPr lang="en-US" sz="1200"/>
                        <a:t>10%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20% after</a:t>
                      </a:r>
                    </a:p>
                    <a:p>
                      <a:r>
                        <a:rPr lang="en-US" sz="1200"/>
                        <a:t>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40% after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$150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200"/>
                        <a:t>$150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8161290"/>
                  </a:ext>
                </a:extLst>
              </a:tr>
            </a:tbl>
          </a:graphicData>
        </a:graphic>
      </p:graphicFrame>
      <p:sp>
        <p:nvSpPr>
          <p:cNvPr id="9" name="TextBox 8"/>
          <p:cNvSpPr txBox="1"/>
          <p:nvPr/>
        </p:nvSpPr>
        <p:spPr>
          <a:xfrm>
            <a:off x="609600" y="6228044"/>
            <a:ext cx="8209249" cy="553998"/>
          </a:xfrm>
          <a:prstGeom prst="rect">
            <a:avLst/>
          </a:prstGeom>
          <a:noFill/>
        </p:spPr>
        <p:txBody>
          <a:bodyPr wrap="square" rtlCol="0">
            <a:spAutoFit/>
          </a:bodyPr>
          <a:lstStyle/>
          <a:p>
            <a:r>
              <a:rPr lang="en-US" sz="1000"/>
              <a:t>Note: If you are enrolled in the Anthem HMO or POS Plan and use Grady Health System providers, no deductibles, copays or coinsurance payments are required. If you are enrolled in the Anthem HSA Plan and use Grady Health System providers, </a:t>
            </a:r>
            <a:br>
              <a:rPr lang="en-US" sz="1000"/>
            </a:br>
            <a:r>
              <a:rPr lang="en-US" sz="1000"/>
              <a:t>services will be covered at 100% </a:t>
            </a:r>
            <a:r>
              <a:rPr lang="en-US" sz="1000" b="1" i="1"/>
              <a:t>after you have met the deductible</a:t>
            </a:r>
            <a:r>
              <a:rPr lang="en-US" sz="1000"/>
              <a:t>. </a:t>
            </a:r>
          </a:p>
        </p:txBody>
      </p:sp>
    </p:spTree>
    <p:extLst>
      <p:ext uri="{BB962C8B-B14F-4D97-AF65-F5344CB8AC3E}">
        <p14:creationId xmlns:p14="http://schemas.microsoft.com/office/powerpoint/2010/main" val="447569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05747" y="5915231"/>
            <a:ext cx="609653" cy="762066"/>
          </a:xfrm>
          <a:prstGeom prst="rect">
            <a:avLst/>
          </a:prstGeom>
        </p:spPr>
      </p:pic>
      <p:sp>
        <p:nvSpPr>
          <p:cNvPr id="2" name="Rectangle 1">
            <a:extLst>
              <a:ext uri="{FF2B5EF4-FFF2-40B4-BE49-F238E27FC236}">
                <a16:creationId xmlns:a16="http://schemas.microsoft.com/office/drawing/2014/main" id="{9E55351A-5F11-F048-AC0E-D626E09F78B4}"/>
              </a:ext>
            </a:extLst>
          </p:cNvPr>
          <p:cNvSpPr/>
          <p:nvPr/>
        </p:nvSpPr>
        <p:spPr>
          <a:xfrm>
            <a:off x="7848600" y="5410200"/>
            <a:ext cx="10668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Comparing Prescription Drug Coverage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7977393"/>
              </p:ext>
            </p:extLst>
          </p:nvPr>
        </p:nvGraphicFramePr>
        <p:xfrm>
          <a:off x="457200" y="1143000"/>
          <a:ext cx="8205938" cy="5059680"/>
        </p:xfrm>
        <a:graphic>
          <a:graphicData uri="http://schemas.openxmlformats.org/drawingml/2006/table">
            <a:tbl>
              <a:tblPr firstRow="1" bandRow="1">
                <a:tableStyleId>{5C22544A-7EE6-4342-B048-85BDC9FD1C3A}</a:tableStyleId>
              </a:tblPr>
              <a:tblGrid>
                <a:gridCol w="1695449">
                  <a:extLst>
                    <a:ext uri="{9D8B030D-6E8A-4147-A177-3AD203B41FA5}">
                      <a16:colId xmlns:a16="http://schemas.microsoft.com/office/drawing/2014/main" val="3891819126"/>
                    </a:ext>
                  </a:extLst>
                </a:gridCol>
                <a:gridCol w="1066800">
                  <a:extLst>
                    <a:ext uri="{9D8B030D-6E8A-4147-A177-3AD203B41FA5}">
                      <a16:colId xmlns:a16="http://schemas.microsoft.com/office/drawing/2014/main" val="2649835057"/>
                    </a:ext>
                  </a:extLst>
                </a:gridCol>
                <a:gridCol w="990600">
                  <a:extLst>
                    <a:ext uri="{9D8B030D-6E8A-4147-A177-3AD203B41FA5}">
                      <a16:colId xmlns:a16="http://schemas.microsoft.com/office/drawing/2014/main" val="1836393985"/>
                    </a:ext>
                  </a:extLst>
                </a:gridCol>
                <a:gridCol w="990600">
                  <a:extLst>
                    <a:ext uri="{9D8B030D-6E8A-4147-A177-3AD203B41FA5}">
                      <a16:colId xmlns:a16="http://schemas.microsoft.com/office/drawing/2014/main" val="2395602613"/>
                    </a:ext>
                  </a:extLst>
                </a:gridCol>
                <a:gridCol w="990600">
                  <a:extLst>
                    <a:ext uri="{9D8B030D-6E8A-4147-A177-3AD203B41FA5}">
                      <a16:colId xmlns:a16="http://schemas.microsoft.com/office/drawing/2014/main" val="1300340044"/>
                    </a:ext>
                  </a:extLst>
                </a:gridCol>
                <a:gridCol w="1219200">
                  <a:extLst>
                    <a:ext uri="{9D8B030D-6E8A-4147-A177-3AD203B41FA5}">
                      <a16:colId xmlns:a16="http://schemas.microsoft.com/office/drawing/2014/main" val="588776475"/>
                    </a:ext>
                  </a:extLst>
                </a:gridCol>
                <a:gridCol w="1252689">
                  <a:extLst>
                    <a:ext uri="{9D8B030D-6E8A-4147-A177-3AD203B41FA5}">
                      <a16:colId xmlns:a16="http://schemas.microsoft.com/office/drawing/2014/main" val="1003278133"/>
                    </a:ext>
                  </a:extLst>
                </a:gridCol>
              </a:tblGrid>
              <a:tr h="137711">
                <a:tc rowSpan="2">
                  <a:txBody>
                    <a:bodyPr/>
                    <a:lstStyle/>
                    <a:p>
                      <a:endParaRPr lang="en-US" sz="1400"/>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gridSpan="2">
                  <a:txBody>
                    <a:bodyPr/>
                    <a:lstStyle/>
                    <a:p>
                      <a:pPr algn="ctr"/>
                      <a:r>
                        <a:rPr lang="en-US" sz="1400"/>
                        <a:t>Anthem</a:t>
                      </a:r>
                      <a:r>
                        <a:rPr lang="en-US" sz="1400" baseline="0"/>
                        <a:t> HSA</a:t>
                      </a:r>
                      <a:endParaRPr lang="en-US" sz="1400"/>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a:r>
                        <a:rPr lang="en-US" sz="1400"/>
                        <a:t>Anthem POS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a:t>Anthem HMO</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algn="ctr"/>
                      <a:r>
                        <a:rPr lang="en-US" sz="1400"/>
                        <a:t>Kaiser HMO</a:t>
                      </a:r>
                    </a:p>
                  </a:txBody>
                  <a:tcP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86601121"/>
                  </a:ext>
                </a:extLst>
              </a:tr>
              <a:tr h="234108">
                <a:tc vMerge="1">
                  <a:txBody>
                    <a:bodyPr/>
                    <a:lstStyle/>
                    <a:p>
                      <a:pPr algn="ctr"/>
                      <a:endParaRPr lang="en-US" sz="1400">
                        <a:solidFill>
                          <a:schemeClr val="bg1"/>
                        </a:solidFill>
                      </a:endParaRPr>
                    </a:p>
                  </a:txBody>
                  <a:tcPr>
                    <a:solidFill>
                      <a:schemeClr val="accent2"/>
                    </a:solidFill>
                  </a:tcPr>
                </a:tc>
                <a:tc>
                  <a:txBody>
                    <a:bodyPr/>
                    <a:lstStyle/>
                    <a:p>
                      <a:pPr algn="ctr"/>
                      <a:r>
                        <a:rPr lang="en-US" sz="1400">
                          <a:solidFill>
                            <a:schemeClr val="bg1"/>
                          </a:solidFill>
                        </a:rPr>
                        <a:t>In-</a:t>
                      </a:r>
                      <a:br>
                        <a:rPr lang="en-US" sz="1400">
                          <a:solidFill>
                            <a:schemeClr val="bg1"/>
                          </a:solidFill>
                        </a:rPr>
                      </a:br>
                      <a:r>
                        <a:rPr lang="en-US" sz="1400">
                          <a:solidFill>
                            <a:schemeClr val="bg1"/>
                          </a:solidFill>
                        </a:rPr>
                        <a:t>Network</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400">
                          <a:solidFill>
                            <a:schemeClr val="bg1"/>
                          </a:solidFill>
                        </a:rPr>
                        <a:t>Out-of-Network</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400">
                          <a:solidFill>
                            <a:schemeClr val="bg1"/>
                          </a:solidFill>
                        </a:rPr>
                        <a:t>In-Network</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400">
                          <a:solidFill>
                            <a:schemeClr val="bg1"/>
                          </a:solidFill>
                        </a:rPr>
                        <a:t>Out-of-Network</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400">
                          <a:solidFill>
                            <a:schemeClr val="bg1"/>
                          </a:solidFill>
                        </a:rPr>
                        <a:t>In-Network Only</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400">
                          <a:solidFill>
                            <a:schemeClr val="bg1"/>
                          </a:solidFill>
                        </a:rPr>
                        <a:t>In-Network Only</a:t>
                      </a:r>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823085687"/>
                  </a:ext>
                </a:extLst>
              </a:tr>
              <a:tr h="137711">
                <a:tc gridSpan="7">
                  <a:txBody>
                    <a:bodyPr/>
                    <a:lstStyle/>
                    <a:p>
                      <a:r>
                        <a:rPr lang="en-US" sz="1400" b="1"/>
                        <a:t>Retail (up to a 30-day</a:t>
                      </a:r>
                      <a:r>
                        <a:rPr lang="en-US" sz="1400" b="1" baseline="0"/>
                        <a:t> supply)</a:t>
                      </a:r>
                      <a:endParaRPr lang="en-US" sz="1400" b="1"/>
                    </a:p>
                  </a:txBody>
                  <a:tcPr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20000"/>
                        <a:lumOff val="80000"/>
                      </a:schemeClr>
                    </a:solidFill>
                  </a:tcPr>
                </a:tc>
                <a:tc hMerge="1">
                  <a:txBody>
                    <a:bodyPr/>
                    <a:lstStyle/>
                    <a:p>
                      <a:endParaRPr lang="en-US" sz="1400"/>
                    </a:p>
                  </a:txBody>
                  <a:tcPr anchor="ctr">
                    <a:lnL w="28575" cap="flat" cmpd="sng" algn="ctr">
                      <a:solidFill>
                        <a:schemeClr val="tx2"/>
                      </a:solidFill>
                      <a:prstDash val="solid"/>
                      <a:round/>
                      <a:headEnd type="none" w="med" len="med"/>
                      <a:tailEnd type="none" w="med" len="med"/>
                    </a:lnL>
                  </a:tcPr>
                </a:tc>
                <a:tc hMerge="1">
                  <a:txBody>
                    <a:bodyPr/>
                    <a:lstStyle/>
                    <a:p>
                      <a:endParaRPr lang="en-US" sz="1400"/>
                    </a:p>
                  </a:txBody>
                  <a:tcPr anchor="ctr">
                    <a:lnR w="28575" cap="flat" cmpd="sng" algn="ctr">
                      <a:solidFill>
                        <a:schemeClr val="tx2"/>
                      </a:solidFill>
                      <a:prstDash val="solid"/>
                      <a:round/>
                      <a:headEnd type="none" w="med" len="med"/>
                      <a:tailEnd type="none" w="med" len="med"/>
                    </a:lnR>
                  </a:tcPr>
                </a:tc>
                <a:tc hMerge="1">
                  <a:txBody>
                    <a:bodyPr/>
                    <a:lstStyle/>
                    <a:p>
                      <a:endParaRPr lang="en-US" sz="1400"/>
                    </a:p>
                  </a:txBody>
                  <a:tcPr anchor="ctr">
                    <a:lnT w="19050" cap="flat" cmpd="sng" algn="ctr">
                      <a:solidFill>
                        <a:schemeClr val="bg1"/>
                      </a:solidFill>
                      <a:prstDash val="solid"/>
                      <a:round/>
                      <a:headEnd type="none" w="med" len="med"/>
                      <a:tailEnd type="none" w="med" len="med"/>
                    </a:lnT>
                  </a:tcPr>
                </a:tc>
                <a:tc hMerge="1">
                  <a:txBody>
                    <a:bodyPr/>
                    <a:lstStyle/>
                    <a:p>
                      <a:endParaRPr lang="en-US" sz="1400"/>
                    </a:p>
                  </a:txBody>
                  <a:tcPr anchor="ctr">
                    <a:lnR w="28575" cap="flat" cmpd="sng" algn="ctr">
                      <a:solidFill>
                        <a:schemeClr val="tx2"/>
                      </a:solidFill>
                      <a:prstDash val="solid"/>
                      <a:round/>
                      <a:headEnd type="none" w="med" len="med"/>
                      <a:tailEnd type="none" w="med" len="med"/>
                    </a:lnR>
                  </a:tcPr>
                </a:tc>
                <a:tc hMerge="1">
                  <a:txBody>
                    <a:bodyPr/>
                    <a:lstStyle/>
                    <a:p>
                      <a:endParaRPr lang="en-US" sz="1400"/>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hMerge="1">
                  <a:txBody>
                    <a:bodyPr/>
                    <a:lstStyle/>
                    <a:p>
                      <a:endParaRPr lang="en-US" sz="1400"/>
                    </a:p>
                  </a:txBody>
                  <a:tcPr anchor="ct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3938812068"/>
                  </a:ext>
                </a:extLst>
              </a:tr>
              <a:tr h="234108">
                <a:tc>
                  <a:txBody>
                    <a:bodyPr/>
                    <a:lstStyle/>
                    <a:p>
                      <a:r>
                        <a:rPr lang="en-US" sz="1400" b="1"/>
                        <a:t>Generic</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10%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40%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$10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$10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$10 copay</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8877631"/>
                  </a:ext>
                </a:extLst>
              </a:tr>
              <a:tr h="234108">
                <a:tc>
                  <a:txBody>
                    <a:bodyPr/>
                    <a:lstStyle/>
                    <a:p>
                      <a:r>
                        <a:rPr lang="en-US" sz="1400" b="1"/>
                        <a:t>Preferred Brand</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$35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$30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$30 copay</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22842990"/>
                  </a:ext>
                </a:extLst>
              </a:tr>
              <a:tr h="234108">
                <a:tc>
                  <a:txBody>
                    <a:bodyPr/>
                    <a:lstStyle/>
                    <a:p>
                      <a:r>
                        <a:rPr lang="en-US" sz="1400" b="1"/>
                        <a:t>Non-Preferred</a:t>
                      </a:r>
                      <a:r>
                        <a:rPr lang="en-US" sz="1400" b="1" baseline="0"/>
                        <a:t> Brand</a:t>
                      </a:r>
                      <a:endParaRPr lang="en-US" sz="1400" b="1"/>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$60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$50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$50 copay</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4760380"/>
                  </a:ext>
                </a:extLst>
              </a:tr>
              <a:tr h="234108">
                <a:tc>
                  <a:txBody>
                    <a:bodyPr/>
                    <a:lstStyle/>
                    <a:p>
                      <a:r>
                        <a:rPr lang="en-US" sz="1400" b="1"/>
                        <a:t>Specialty</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$100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40%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$75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$75 copay</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58934719"/>
                  </a:ext>
                </a:extLst>
              </a:tr>
              <a:tr h="137711">
                <a:tc gridSpan="7">
                  <a:txBody>
                    <a:bodyPr/>
                    <a:lstStyle/>
                    <a:p>
                      <a:r>
                        <a:rPr lang="en-US" sz="1400" b="1"/>
                        <a:t>Mail</a:t>
                      </a:r>
                      <a:r>
                        <a:rPr lang="en-US" sz="1400" b="1" baseline="0"/>
                        <a:t> Order (31- to 90-day supply)</a:t>
                      </a:r>
                      <a:endParaRPr lang="en-US" sz="1400" b="1"/>
                    </a:p>
                  </a:txBody>
                  <a:tcPr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20000"/>
                        <a:lumOff val="80000"/>
                      </a:schemeClr>
                    </a:solidFill>
                  </a:tcPr>
                </a:tc>
                <a:tc hMerge="1">
                  <a:txBody>
                    <a:bodyPr/>
                    <a:lstStyle/>
                    <a:p>
                      <a:endParaRPr lang="en-US" sz="1400"/>
                    </a:p>
                  </a:txBody>
                  <a:tcPr anchor="ctr">
                    <a:lnL w="28575" cap="flat" cmpd="sng" algn="ctr">
                      <a:solidFill>
                        <a:schemeClr val="tx2"/>
                      </a:solidFill>
                      <a:prstDash val="solid"/>
                      <a:round/>
                      <a:headEnd type="none" w="med" len="med"/>
                      <a:tailEnd type="none" w="med" len="med"/>
                    </a:lnL>
                  </a:tcPr>
                </a:tc>
                <a:tc hMerge="1">
                  <a:txBody>
                    <a:bodyPr/>
                    <a:lstStyle/>
                    <a:p>
                      <a:endParaRPr lang="en-US" sz="1400"/>
                    </a:p>
                  </a:txBody>
                  <a:tcPr anchor="ctr">
                    <a:lnR w="28575" cap="flat" cmpd="sng" algn="ctr">
                      <a:solidFill>
                        <a:schemeClr val="tx2"/>
                      </a:solidFill>
                      <a:prstDash val="solid"/>
                      <a:round/>
                      <a:headEnd type="none" w="med" len="med"/>
                      <a:tailEnd type="none" w="med" len="med"/>
                    </a:lnR>
                  </a:tcPr>
                </a:tc>
                <a:tc hMerge="1">
                  <a:txBody>
                    <a:bodyPr/>
                    <a:lstStyle/>
                    <a:p>
                      <a:endParaRPr lang="en-US" sz="1400"/>
                    </a:p>
                  </a:txBody>
                  <a:tcPr anchor="ctr">
                    <a:lnT w="19050" cap="flat" cmpd="sng" algn="ctr">
                      <a:solidFill>
                        <a:schemeClr val="bg1"/>
                      </a:solidFill>
                      <a:prstDash val="solid"/>
                      <a:round/>
                      <a:headEnd type="none" w="med" len="med"/>
                      <a:tailEnd type="none" w="med" len="med"/>
                    </a:lnT>
                  </a:tcPr>
                </a:tc>
                <a:tc hMerge="1">
                  <a:txBody>
                    <a:bodyPr/>
                    <a:lstStyle/>
                    <a:p>
                      <a:endParaRPr lang="en-US" sz="1400"/>
                    </a:p>
                  </a:txBody>
                  <a:tcPr anchor="ctr">
                    <a:lnR w="28575" cap="flat" cmpd="sng" algn="ctr">
                      <a:solidFill>
                        <a:schemeClr val="tx2"/>
                      </a:solidFill>
                      <a:prstDash val="solid"/>
                      <a:round/>
                      <a:headEnd type="none" w="med" len="med"/>
                      <a:tailEnd type="none" w="med" len="med"/>
                    </a:lnR>
                  </a:tcPr>
                </a:tc>
                <a:tc hMerge="1">
                  <a:txBody>
                    <a:bodyPr/>
                    <a:lstStyle/>
                    <a:p>
                      <a:endParaRPr lang="en-US" sz="1400"/>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tcPr>
                </a:tc>
                <a:tc hMerge="1">
                  <a:txBody>
                    <a:bodyPr/>
                    <a:lstStyle/>
                    <a:p>
                      <a:endParaRPr lang="en-US" sz="1400"/>
                    </a:p>
                  </a:txBody>
                  <a:tcPr anchor="ctr">
                    <a:lnL w="285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147667283"/>
                  </a:ext>
                </a:extLst>
              </a:tr>
              <a:tr h="234108">
                <a:tc>
                  <a:txBody>
                    <a:bodyPr/>
                    <a:lstStyle/>
                    <a:p>
                      <a:r>
                        <a:rPr lang="en-US" sz="1400" b="1"/>
                        <a:t>Generic</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N/A</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$20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N/A</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$20 copay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$20 copay</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35302961"/>
                  </a:ext>
                </a:extLst>
              </a:tr>
              <a:tr h="234108">
                <a:tc>
                  <a:txBody>
                    <a:bodyPr/>
                    <a:lstStyle/>
                    <a:p>
                      <a:r>
                        <a:rPr lang="en-US" sz="1400" b="1"/>
                        <a:t>Preferred Brand</a:t>
                      </a: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N/A</a:t>
                      </a:r>
                    </a:p>
                  </a:txBody>
                  <a:tcPr anchor="ctr">
                    <a:lnR w="28575" cap="flat" cmpd="sng" algn="ctr">
                      <a:solidFill>
                        <a:schemeClr val="tx2"/>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tc>
                  <a:txBody>
                    <a:bodyPr/>
                    <a:lstStyle/>
                    <a:p>
                      <a:r>
                        <a:rPr lang="en-US" sz="1400"/>
                        <a:t>$60 copay</a:t>
                      </a:r>
                    </a:p>
                  </a:txBody>
                  <a:tcPr anchor="ctr">
                    <a:lnL w="28575" cap="flat" cmpd="sng" algn="ctr">
                      <a:solidFill>
                        <a:schemeClr val="tx2"/>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N/A</a:t>
                      </a:r>
                    </a:p>
                  </a:txBody>
                  <a:tcPr anchor="ctr">
                    <a:lnR w="28575" cap="flat" cmpd="sng" algn="ctr">
                      <a:solidFill>
                        <a:schemeClr val="tx2"/>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tc>
                  <a:txBody>
                    <a:bodyPr/>
                    <a:lstStyle/>
                    <a:p>
                      <a:r>
                        <a:rPr lang="en-US" sz="1400"/>
                        <a:t>$60 copay</a:t>
                      </a:r>
                    </a:p>
                  </a:txBody>
                  <a:tcPr anchor="ctr">
                    <a:lnL w="28575" cap="flat" cmpd="sng" algn="ctr">
                      <a:solidFill>
                        <a:schemeClr val="tx2"/>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$60 copay</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37290900"/>
                  </a:ext>
                </a:extLst>
              </a:tr>
              <a:tr h="234108">
                <a:tc>
                  <a:txBody>
                    <a:bodyPr/>
                    <a:lstStyle/>
                    <a:p>
                      <a:r>
                        <a:rPr lang="en-US" sz="1400" b="1"/>
                        <a:t>Non-Preferred</a:t>
                      </a:r>
                      <a:r>
                        <a:rPr lang="en-US" sz="1400" b="1" baseline="0"/>
                        <a:t> Brand</a:t>
                      </a:r>
                      <a:endParaRPr lang="en-US" sz="1400" b="1"/>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10% after deductible</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N/A</a:t>
                      </a:r>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r>
                        <a:rPr lang="en-US" sz="1400"/>
                        <a:t>$100 copay</a:t>
                      </a:r>
                    </a:p>
                  </a:txBody>
                  <a:tcPr anchor="ctr">
                    <a:lnL w="28575" cap="flat" cmpd="sng" algn="ctr">
                      <a:solidFill>
                        <a:schemeClr val="tx2"/>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a:ea typeface="+mn-ea"/>
                          <a:cs typeface="+mn-cs"/>
                        </a:rPr>
                        <a:t>N/A</a:t>
                      </a:r>
                    </a:p>
                  </a:txBody>
                  <a:tcPr anchor="ctr">
                    <a:lnR w="28575" cap="flat" cmpd="sng" algn="ctr">
                      <a:solidFill>
                        <a:schemeClr val="tx2"/>
                      </a:solidFill>
                      <a:prstDash val="solid"/>
                      <a:round/>
                      <a:headEnd type="none" w="med" len="med"/>
                      <a:tailEnd type="none" w="med" len="med"/>
                    </a:lnR>
                    <a:lnB w="28575" cap="flat" cmpd="sng" algn="ctr">
                      <a:solidFill>
                        <a:schemeClr val="accent2">
                          <a:lumMod val="20000"/>
                          <a:lumOff val="80000"/>
                        </a:schemeClr>
                      </a:solidFill>
                      <a:prstDash val="solid"/>
                      <a:round/>
                      <a:headEnd type="none" w="med" len="med"/>
                      <a:tailEnd type="none" w="med" len="med"/>
                    </a:lnB>
                  </a:tcPr>
                </a:tc>
                <a:tc>
                  <a:txBody>
                    <a:bodyPr/>
                    <a:lstStyle/>
                    <a:p>
                      <a:r>
                        <a:rPr lang="en-US" sz="1400"/>
                        <a:t>$100 copay</a:t>
                      </a:r>
                    </a:p>
                  </a:txBody>
                  <a:tcPr anchor="ctr">
                    <a:lnL w="28575" cap="flat" cmpd="sng" algn="ctr">
                      <a:solidFill>
                        <a:schemeClr val="tx2"/>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1400"/>
                        <a:t>$100 copay</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0167758"/>
                  </a:ext>
                </a:extLst>
              </a:tr>
            </a:tbl>
          </a:graphicData>
        </a:graphic>
      </p:graphicFrame>
    </p:spTree>
    <p:extLst>
      <p:ext uri="{BB962C8B-B14F-4D97-AF65-F5344CB8AC3E}">
        <p14:creationId xmlns:p14="http://schemas.microsoft.com/office/powerpoint/2010/main" val="2782870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457199"/>
            <a:ext cx="7391400" cy="2466975"/>
          </a:xfrm>
        </p:spPr>
        <p:txBody>
          <a:bodyPr/>
          <a:lstStyle/>
          <a:p>
            <a:r>
              <a:rPr lang="en-US"/>
              <a:t>Medicare-Eligible Retirees, Beneficiaries and Dependents</a:t>
            </a:r>
            <a:br>
              <a:rPr lang="en-US"/>
            </a:br>
            <a:br>
              <a:rPr lang="en-US"/>
            </a:br>
            <a:r>
              <a:rPr lang="en-US" sz="2800"/>
              <a:t>Aetna Basic Medicare</a:t>
            </a:r>
            <a:br>
              <a:rPr lang="en-US" sz="2800"/>
            </a:br>
            <a:r>
              <a:rPr lang="en-US" sz="2800"/>
              <a:t>Aetna Enhanced Medicare</a:t>
            </a:r>
            <a:br>
              <a:rPr lang="en-US" sz="2800"/>
            </a:br>
            <a:r>
              <a:rPr lang="en-US" sz="2800"/>
              <a:t>Aetna Medicare Advantage</a:t>
            </a:r>
            <a:br>
              <a:rPr lang="en-US" sz="2800"/>
            </a:br>
            <a:r>
              <a:rPr lang="en-US" sz="2800"/>
              <a:t>Anthem Medicare HMO</a:t>
            </a:r>
            <a:br>
              <a:rPr lang="en-US" sz="2800"/>
            </a:br>
            <a:r>
              <a:rPr lang="en-US" sz="2800"/>
              <a:t>Anthem Medicare PPO Plus</a:t>
            </a:r>
            <a:br>
              <a:rPr lang="en-US" sz="2800"/>
            </a:br>
            <a:r>
              <a:rPr lang="en-US" sz="2800"/>
              <a:t>Kaiser Senior Advantage</a:t>
            </a:r>
            <a:br>
              <a:rPr lang="en-US"/>
            </a:br>
            <a:endParaRPr lang="en-US"/>
          </a:p>
        </p:txBody>
      </p:sp>
    </p:spTree>
    <p:extLst>
      <p:ext uri="{BB962C8B-B14F-4D97-AF65-F5344CB8AC3E}">
        <p14:creationId xmlns:p14="http://schemas.microsoft.com/office/powerpoint/2010/main" val="3621558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7864" y="1295400"/>
            <a:ext cx="7944136" cy="4876800"/>
          </a:xfrm>
        </p:spPr>
        <p:txBody>
          <a:bodyPr/>
          <a:lstStyle/>
          <a:p>
            <a:pPr>
              <a:spcBef>
                <a:spcPts val="700"/>
              </a:spcBef>
            </a:pPr>
            <a:r>
              <a:rPr lang="en-US" dirty="0"/>
              <a:t>Medicare-eligible retirees/beneficiaries can receive a 50% Part B premium subsidy from the County if they meet the requirements. </a:t>
            </a:r>
          </a:p>
          <a:p>
            <a:pPr>
              <a:spcBef>
                <a:spcPts val="700"/>
              </a:spcBef>
            </a:pPr>
            <a:r>
              <a:rPr lang="en-US" dirty="0"/>
              <a:t>Retirees/beneficiaries who are Medicare-eligible MUST certify Medicare Part B coverage ANNUALLY by completing the</a:t>
            </a:r>
            <a:r>
              <a:rPr lang="en-US" i="1" dirty="0"/>
              <a:t> Part B Affidavit</a:t>
            </a:r>
            <a:r>
              <a:rPr lang="en-US" dirty="0"/>
              <a:t>, enclosed in your retiree enrollment kit. Completed affidavits, along with a copy of your Medicare card, must be returned to the Fulton County Pension Office, postmarked by </a:t>
            </a:r>
            <a:r>
              <a:rPr lang="en-US" b="1" dirty="0"/>
              <a:t>November 01, 2024</a:t>
            </a:r>
            <a:r>
              <a:rPr lang="en-US" dirty="0"/>
              <a:t>. </a:t>
            </a:r>
          </a:p>
          <a:p>
            <a:pPr>
              <a:spcBef>
                <a:spcPts val="700"/>
              </a:spcBef>
            </a:pPr>
            <a:r>
              <a:rPr lang="en-US" dirty="0"/>
              <a:t>If you do not return the </a:t>
            </a:r>
            <a:r>
              <a:rPr lang="en-US" i="1" dirty="0"/>
              <a:t>Part B Affidavit </a:t>
            </a:r>
            <a:r>
              <a:rPr lang="en-US" dirty="0"/>
              <a:t>along with a copy of your Medicare card annually, you will lose the Part B premium subsidy!</a:t>
            </a:r>
          </a:p>
          <a:p>
            <a:endParaRPr lang="en-US" dirty="0"/>
          </a:p>
        </p:txBody>
      </p:sp>
      <p:sp>
        <p:nvSpPr>
          <p:cNvPr id="3" name="Title 2"/>
          <p:cNvSpPr>
            <a:spLocks noGrp="1"/>
          </p:cNvSpPr>
          <p:nvPr>
            <p:ph type="title"/>
          </p:nvPr>
        </p:nvSpPr>
        <p:spPr/>
        <p:txBody>
          <a:bodyPr/>
          <a:lstStyle/>
          <a:p>
            <a:r>
              <a:rPr lang="en-US"/>
              <a:t>Medicare Part B Premium Subsidy</a:t>
            </a:r>
          </a:p>
        </p:txBody>
      </p:sp>
    </p:spTree>
    <p:extLst>
      <p:ext uri="{BB962C8B-B14F-4D97-AF65-F5344CB8AC3E}">
        <p14:creationId xmlns:p14="http://schemas.microsoft.com/office/powerpoint/2010/main" val="122004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863" y="1143000"/>
            <a:ext cx="7867937" cy="5486400"/>
          </a:xfrm>
        </p:spPr>
        <p:txBody>
          <a:bodyPr/>
          <a:lstStyle/>
          <a:p>
            <a:pPr marL="0" lvl="0" indent="0">
              <a:spcBef>
                <a:spcPts val="700"/>
              </a:spcBef>
              <a:buNone/>
            </a:pPr>
            <a:r>
              <a:rPr lang="en-US" sz="1500" b="1" dirty="0"/>
              <a:t>Current options continue for 2025</a:t>
            </a:r>
          </a:p>
          <a:p>
            <a:pPr>
              <a:spcBef>
                <a:spcPts val="700"/>
              </a:spcBef>
            </a:pPr>
            <a:r>
              <a:rPr lang="en-US" sz="1500" dirty="0"/>
              <a:t>Aetna Basic Medicare Advantage Plan with prescription drug coverage </a:t>
            </a:r>
          </a:p>
          <a:p>
            <a:pPr lvl="1"/>
            <a:r>
              <a:rPr lang="en-US" sz="1500" dirty="0"/>
              <a:t>Includes coverage for all Medicare Part A and Part B benefits (hospital services, doctor visits and outpatient care), plus additional benefits, all in one plan—with no deductible</a:t>
            </a:r>
          </a:p>
          <a:p>
            <a:pPr>
              <a:spcBef>
                <a:spcPts val="700"/>
              </a:spcBef>
            </a:pPr>
            <a:r>
              <a:rPr lang="en-US" sz="1500" dirty="0"/>
              <a:t>Aetna Enhanced Medicare Advantage Plan with prescription drug coverage</a:t>
            </a:r>
          </a:p>
          <a:p>
            <a:pPr lvl="1"/>
            <a:r>
              <a:rPr lang="en-US" sz="1500" dirty="0"/>
              <a:t>Highest level of benefits: Plan pays 100% for all covered services</a:t>
            </a:r>
          </a:p>
          <a:p>
            <a:pPr lvl="1"/>
            <a:r>
              <a:rPr lang="en-US" sz="1500" dirty="0"/>
              <a:t>Lower rates than Anthem Medicare Indemnity Plan </a:t>
            </a:r>
          </a:p>
          <a:p>
            <a:pPr lvl="1"/>
            <a:r>
              <a:rPr lang="en-US" sz="1500" dirty="0"/>
              <a:t>If you enroll in this plan, you will pay the premium difference between this plan and the Aetna Basic Medicare Advantage Plan </a:t>
            </a:r>
          </a:p>
          <a:p>
            <a:pPr>
              <a:spcBef>
                <a:spcPts val="700"/>
              </a:spcBef>
            </a:pPr>
            <a:r>
              <a:rPr lang="en-US" sz="1500" dirty="0"/>
              <a:t>Anthem Medicare HMO Plan</a:t>
            </a:r>
          </a:p>
          <a:p>
            <a:pPr lvl="1"/>
            <a:r>
              <a:rPr lang="en-US" sz="1500" dirty="0"/>
              <a:t>This plan supplements benefits paid by Medicare. </a:t>
            </a:r>
          </a:p>
          <a:p>
            <a:pPr lvl="1"/>
            <a:r>
              <a:rPr lang="en-US" sz="1500" dirty="0"/>
              <a:t>Your care MUST be provided by or referred by your-in-network primary care physician; otherwise, the plan does not pay benefits (except in an emergency)</a:t>
            </a:r>
          </a:p>
          <a:p>
            <a:pPr>
              <a:spcBef>
                <a:spcPts val="600"/>
              </a:spcBef>
            </a:pPr>
            <a:r>
              <a:rPr lang="en-US" sz="1500" dirty="0"/>
              <a:t>Anthem Medicare Indemnity Plan</a:t>
            </a:r>
          </a:p>
          <a:p>
            <a:pPr>
              <a:spcBef>
                <a:spcPts val="600"/>
              </a:spcBef>
            </a:pPr>
            <a:r>
              <a:rPr lang="en-US" sz="1500" dirty="0"/>
              <a:t>Anthem PPO Plus Plan (no new enrollees)</a:t>
            </a:r>
          </a:p>
          <a:p>
            <a:pPr>
              <a:spcBef>
                <a:spcPts val="600"/>
              </a:spcBef>
            </a:pPr>
            <a:r>
              <a:rPr lang="en-US" sz="1500" dirty="0"/>
              <a:t>Kaiser Senior Advantage Plan</a:t>
            </a:r>
          </a:p>
          <a:p>
            <a:pPr lvl="1"/>
            <a:r>
              <a:rPr lang="en-US" sz="1500" dirty="0"/>
              <a:t>The plan shares the cost of covered services immediately —there’s no deductible.</a:t>
            </a:r>
          </a:p>
          <a:p>
            <a:pPr lvl="1"/>
            <a:r>
              <a:rPr lang="en-US" sz="1500" dirty="0"/>
              <a:t>Once you hit the out-of-pocket maximum, the plan covers the full cost of services </a:t>
            </a:r>
          </a:p>
          <a:p>
            <a:pPr marL="457200" lvl="1" indent="0">
              <a:spcBef>
                <a:spcPts val="700"/>
              </a:spcBef>
              <a:buNone/>
            </a:pPr>
            <a:endParaRPr lang="en-US" dirty="0"/>
          </a:p>
          <a:p>
            <a:endParaRPr lang="en-US" dirty="0"/>
          </a:p>
          <a:p>
            <a:pPr lvl="1"/>
            <a:endParaRPr lang="en-US" dirty="0"/>
          </a:p>
          <a:p>
            <a:endParaRPr lang="en-US" dirty="0"/>
          </a:p>
          <a:p>
            <a:pPr lvl="0"/>
            <a:endParaRPr lang="en-US" dirty="0"/>
          </a:p>
        </p:txBody>
      </p:sp>
      <p:sp>
        <p:nvSpPr>
          <p:cNvPr id="2" name="Title 1"/>
          <p:cNvSpPr>
            <a:spLocks noGrp="1"/>
          </p:cNvSpPr>
          <p:nvPr>
            <p:ph type="title"/>
          </p:nvPr>
        </p:nvSpPr>
        <p:spPr/>
        <p:txBody>
          <a:bodyPr/>
          <a:lstStyle/>
          <a:p>
            <a:r>
              <a:rPr lang="en-US" sz="2400" dirty="0"/>
              <a:t>Medical Plan Options for Medicare-Eligible Retirees/Beneficiaries</a:t>
            </a:r>
          </a:p>
        </p:txBody>
      </p:sp>
    </p:spTree>
    <p:extLst>
      <p:ext uri="{BB962C8B-B14F-4D97-AF65-F5344CB8AC3E}">
        <p14:creationId xmlns:p14="http://schemas.microsoft.com/office/powerpoint/2010/main" val="461958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person, human face, outdoor, clothing&#10;&#10;Description automatically generated">
            <a:extLst>
              <a:ext uri="{FF2B5EF4-FFF2-40B4-BE49-F238E27FC236}">
                <a16:creationId xmlns:a16="http://schemas.microsoft.com/office/drawing/2014/main" id="{D3BDC1BB-0562-C215-090C-46F285318886}"/>
              </a:ext>
            </a:extLst>
          </p:cNvPr>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a:stretch>
            <a:fillRect/>
          </a:stretch>
        </p:blipFill>
        <p:spPr/>
      </p:pic>
      <p:sp>
        <p:nvSpPr>
          <p:cNvPr id="15" name="Rectangle 14">
            <a:extLst>
              <a:ext uri="{FF2B5EF4-FFF2-40B4-BE49-F238E27FC236}">
                <a16:creationId xmlns:a16="http://schemas.microsoft.com/office/drawing/2014/main" id="{259B0573-FA0F-FD0E-F051-DA6EFF6EF980}"/>
              </a:ext>
            </a:extLst>
          </p:cNvPr>
          <p:cNvSpPr/>
          <p:nvPr/>
        </p:nvSpPr>
        <p:spPr bwMode="gray">
          <a:xfrm>
            <a:off x="0" y="0"/>
            <a:ext cx="3717758" cy="5143500"/>
          </a:xfrm>
          <a:prstGeom prst="rect">
            <a:avLst/>
          </a:prstGeom>
          <a:gradFill flip="none" rotWithShape="1">
            <a:gsLst>
              <a:gs pos="100000">
                <a:schemeClr val="accent4">
                  <a:lumMod val="65392"/>
                  <a:alpha val="0"/>
                </a:schemeClr>
              </a:gs>
              <a:gs pos="0">
                <a:schemeClr val="bg1">
                  <a:lumMod val="79000"/>
                  <a:lumOff val="21000"/>
                </a:schemeClr>
              </a:gs>
            </a:gsLst>
            <a:lin ang="21594000" scaled="0"/>
            <a:tileRect/>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125" b="1">
              <a:solidFill>
                <a:prstClr val="white"/>
              </a:solidFill>
              <a:latin typeface="CVS Health Sans"/>
            </a:endParaRPr>
          </a:p>
        </p:txBody>
      </p:sp>
      <p:sp>
        <p:nvSpPr>
          <p:cNvPr id="7" name="Title 6"/>
          <p:cNvSpPr>
            <a:spLocks noGrp="1"/>
          </p:cNvSpPr>
          <p:nvPr>
            <p:ph type="ctrTitle"/>
          </p:nvPr>
        </p:nvSpPr>
        <p:spPr>
          <a:xfrm>
            <a:off x="152400" y="533400"/>
            <a:ext cx="2967797" cy="1508760"/>
          </a:xfrm>
        </p:spPr>
        <p:txBody>
          <a:bodyPr/>
          <a:lstStyle/>
          <a:p>
            <a:r>
              <a:rPr lang="en-US" b="1">
                <a:solidFill>
                  <a:schemeClr val="accent2"/>
                </a:solidFill>
              </a:rPr>
              <a:t>Aetna Medicare Advantage </a:t>
            </a:r>
            <a:br>
              <a:rPr lang="en-US" b="1">
                <a:solidFill>
                  <a:schemeClr val="accent2"/>
                </a:solidFill>
              </a:rPr>
            </a:br>
            <a:endParaRPr lang="en-US" b="1">
              <a:solidFill>
                <a:schemeClr val="accent2"/>
              </a:solidFill>
            </a:endParaRPr>
          </a:p>
        </p:txBody>
      </p:sp>
      <p:pic>
        <p:nvPicPr>
          <p:cNvPr id="9" name="Graphic 8">
            <a:extLst>
              <a:ext uri="{FF2B5EF4-FFF2-40B4-BE49-F238E27FC236}">
                <a16:creationId xmlns:a16="http://schemas.microsoft.com/office/drawing/2014/main" id="{946DBB2B-470C-4889-8B86-4AADDE2713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7800" y="6171447"/>
            <a:ext cx="1496009" cy="295915"/>
          </a:xfrm>
          <a:prstGeom prst="rect">
            <a:avLst/>
          </a:prstGeom>
        </p:spPr>
      </p:pic>
    </p:spTree>
    <p:extLst>
      <p:ext uri="{BB962C8B-B14F-4D97-AF65-F5344CB8AC3E}">
        <p14:creationId xmlns:p14="http://schemas.microsoft.com/office/powerpoint/2010/main" val="428794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ED37C2C7-CF62-AD6E-41BB-17877449A2B2}"/>
              </a:ext>
            </a:extLst>
          </p:cNvPr>
          <p:cNvSpPr>
            <a:spLocks noGrp="1" noChangeArrowheads="1"/>
          </p:cNvSpPr>
          <p:nvPr>
            <p:ph type="title"/>
          </p:nvPr>
        </p:nvSpPr>
        <p:spPr>
          <a:xfrm>
            <a:off x="1144490" y="1260308"/>
            <a:ext cx="7251604" cy="534730"/>
          </a:xfrm>
        </p:spPr>
        <p:txBody>
          <a:bodyPr/>
          <a:lstStyle/>
          <a:p>
            <a:pPr eaLnBrk="1" hangingPunct="1"/>
            <a:r>
              <a:rPr lang="en-US" altLang="en-US" dirty="0"/>
              <a:t>Let’s look at your medical benefits</a:t>
            </a:r>
          </a:p>
        </p:txBody>
      </p:sp>
      <p:graphicFrame>
        <p:nvGraphicFramePr>
          <p:cNvPr id="3" name="Table 2">
            <a:extLst>
              <a:ext uri="{FF2B5EF4-FFF2-40B4-BE49-F238E27FC236}">
                <a16:creationId xmlns:a16="http://schemas.microsoft.com/office/drawing/2014/main" id="{DD9C59F3-CC45-78BC-5BB6-AF0707117640}"/>
              </a:ext>
            </a:extLst>
          </p:cNvPr>
          <p:cNvGraphicFramePr>
            <a:graphicFrameLocks noGrp="1"/>
          </p:cNvGraphicFramePr>
          <p:nvPr/>
        </p:nvGraphicFramePr>
        <p:xfrm>
          <a:off x="437074" y="1754545"/>
          <a:ext cx="8187679" cy="3493368"/>
        </p:xfrm>
        <a:graphic>
          <a:graphicData uri="http://schemas.openxmlformats.org/drawingml/2006/table">
            <a:tbl>
              <a:tblPr/>
              <a:tblGrid>
                <a:gridCol w="2273495">
                  <a:extLst>
                    <a:ext uri="{9D8B030D-6E8A-4147-A177-3AD203B41FA5}">
                      <a16:colId xmlns:a16="http://schemas.microsoft.com/office/drawing/2014/main" val="20000"/>
                    </a:ext>
                  </a:extLst>
                </a:gridCol>
                <a:gridCol w="2957092">
                  <a:extLst>
                    <a:ext uri="{9D8B030D-6E8A-4147-A177-3AD203B41FA5}">
                      <a16:colId xmlns:a16="http://schemas.microsoft.com/office/drawing/2014/main" val="20001"/>
                    </a:ext>
                  </a:extLst>
                </a:gridCol>
                <a:gridCol w="2957092">
                  <a:extLst>
                    <a:ext uri="{9D8B030D-6E8A-4147-A177-3AD203B41FA5}">
                      <a16:colId xmlns:a16="http://schemas.microsoft.com/office/drawing/2014/main" val="20002"/>
                    </a:ext>
                  </a:extLst>
                </a:gridCol>
              </a:tblGrid>
              <a:tr h="283535">
                <a:tc>
                  <a:txBody>
                    <a:bodyPr/>
                    <a:lstStyle>
                      <a:lvl1pPr fontAlgn="ctr">
                        <a:spcBef>
                          <a:spcPts val="1800"/>
                        </a:spcBef>
                        <a:buFont typeface="Arial" panose="020B0604020202020204" pitchFamily="34" charset="0"/>
                        <a:tabLst>
                          <a:tab pos="1314450" algn="l"/>
                        </a:tabLst>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tabLst>
                          <a:tab pos="1314450" algn="l"/>
                        </a:tabLst>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tabLst>
                          <a:tab pos="1314450" algn="l"/>
                        </a:tabLst>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tabLst>
                          <a:tab pos="1314450" algn="l"/>
                        </a:tabLst>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tabLst>
                          <a:tab pos="1314450" algn="l"/>
                        </a:tabLst>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tabLst>
                          <a:tab pos="1314450" algn="l"/>
                        </a:tabLst>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tabLst>
                          <a:tab pos="1314450" algn="l"/>
                        </a:tabLst>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tabLst>
                          <a:tab pos="1314450" algn="l"/>
                        </a:tabLst>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tabLst>
                          <a:tab pos="1314450" algn="l"/>
                        </a:tabLst>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ts val="600"/>
                        </a:spcAft>
                        <a:buClrTx/>
                        <a:buSzTx/>
                        <a:buFontTx/>
                        <a:buNone/>
                        <a:tabLst>
                          <a:tab pos="1314450" algn="l"/>
                        </a:tabLst>
                      </a:pPr>
                      <a:endParaRPr kumimoji="0" lang="en-US" altLang="en-US" sz="1100" b="1" i="0" u="none" strike="noStrike" cap="none" normalizeH="0" baseline="0">
                        <a:ln>
                          <a:noFill/>
                        </a:ln>
                        <a:solidFill>
                          <a:schemeClr val="bg1"/>
                        </a:solidFill>
                        <a:effectLst/>
                        <a:latin typeface="CVS Health Sans" panose="020B0504020202020204" pitchFamily="34" charset="0"/>
                      </a:endParaRP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gridSpan="2">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ts val="600"/>
                        </a:spcAft>
                        <a:buClrTx/>
                        <a:buSzTx/>
                        <a:buFontTx/>
                        <a:buNone/>
                        <a:tabLst/>
                      </a:pPr>
                      <a:r>
                        <a:rPr kumimoji="0" lang="en-US" altLang="en-US" sz="1100" b="1" i="0" u="none" strike="noStrike" cap="none" normalizeH="0" baseline="0">
                          <a:ln>
                            <a:noFill/>
                          </a:ln>
                          <a:solidFill>
                            <a:srgbClr val="F2F2F2"/>
                          </a:solidFill>
                          <a:effectLst/>
                          <a:latin typeface="CVS Health Sans" panose="020B0504020202020204" pitchFamily="34" charset="0"/>
                        </a:rPr>
                        <a:t>Aetna </a:t>
                      </a:r>
                      <a:r>
                        <a:rPr kumimoji="0" lang="en-US" altLang="en-US" sz="1100" b="1" i="0" u="none" strike="noStrike" cap="none" normalizeH="0" baseline="0" err="1">
                          <a:ln>
                            <a:noFill/>
                          </a:ln>
                          <a:solidFill>
                            <a:srgbClr val="F2F2F2"/>
                          </a:solidFill>
                          <a:effectLst/>
                          <a:latin typeface="CVS Health Sans" panose="020B0504020202020204" pitchFamily="34" charset="0"/>
                        </a:rPr>
                        <a:t>Medicare</a:t>
                      </a:r>
                      <a:r>
                        <a:rPr kumimoji="0" lang="en-US" altLang="en-US" sz="1100" b="1" i="0" u="none" strike="noStrike" cap="none" normalizeH="0" baseline="30000" err="1">
                          <a:ln>
                            <a:noFill/>
                          </a:ln>
                          <a:solidFill>
                            <a:srgbClr val="F2F2F2"/>
                          </a:solidFill>
                          <a:effectLst/>
                          <a:latin typeface="CVS Health Sans" panose="020B0504020202020204" pitchFamily="34" charset="0"/>
                        </a:rPr>
                        <a:t>SM</a:t>
                      </a:r>
                      <a:r>
                        <a:rPr kumimoji="0" lang="en-US" altLang="en-US" sz="1100" b="1" i="0" u="none" strike="noStrike" cap="none" normalizeH="0" baseline="0">
                          <a:ln>
                            <a:noFill/>
                          </a:ln>
                          <a:solidFill>
                            <a:srgbClr val="F2F2F2"/>
                          </a:solidFill>
                          <a:effectLst/>
                          <a:latin typeface="CVS Health Sans" panose="020B0504020202020204" pitchFamily="34" charset="0"/>
                        </a:rPr>
                        <a:t> Plan (PPO)</a:t>
                      </a:r>
                    </a:p>
                  </a:txBody>
                  <a:tcPr marL="62581" marR="60740" marT="60739" marB="6257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hMerge="1">
                  <a:txBody>
                    <a:bodyPr/>
                    <a:lstStyle/>
                    <a:p>
                      <a:endParaRPr lang="en-US"/>
                    </a:p>
                  </a:txBody>
                  <a:tcPr/>
                </a:tc>
                <a:extLst>
                  <a:ext uri="{0D108BD9-81ED-4DB2-BD59-A6C34878D82A}">
                    <a16:rowId xmlns:a16="http://schemas.microsoft.com/office/drawing/2014/main" val="10000"/>
                  </a:ext>
                </a:extLst>
              </a:tr>
              <a:tr h="283535">
                <a:tc>
                  <a:txBody>
                    <a:bodyPr/>
                    <a:lstStyle>
                      <a:lvl1pPr fontAlgn="ctr">
                        <a:spcBef>
                          <a:spcPts val="1800"/>
                        </a:spcBef>
                        <a:buFont typeface="Arial" panose="020B0604020202020204" pitchFamily="34" charset="0"/>
                        <a:tabLst>
                          <a:tab pos="1314450" algn="l"/>
                        </a:tabLst>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tabLst>
                          <a:tab pos="1314450" algn="l"/>
                        </a:tabLst>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tabLst>
                          <a:tab pos="1314450" algn="l"/>
                        </a:tabLst>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tabLst>
                          <a:tab pos="1314450" algn="l"/>
                        </a:tabLst>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tabLst>
                          <a:tab pos="1314450" algn="l"/>
                        </a:tabLst>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tabLst>
                          <a:tab pos="1314450" algn="l"/>
                        </a:tabLst>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tabLst>
                          <a:tab pos="1314450" algn="l"/>
                        </a:tabLst>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tabLst>
                          <a:tab pos="1314450" algn="l"/>
                        </a:tabLst>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tabLst>
                          <a:tab pos="1314450" algn="l"/>
                        </a:tabLst>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ts val="600"/>
                        </a:spcAft>
                        <a:buClrTx/>
                        <a:buSzTx/>
                        <a:buFontTx/>
                        <a:buNone/>
                        <a:tabLst>
                          <a:tab pos="1314450" algn="l"/>
                        </a:tabLst>
                      </a:pPr>
                      <a:endParaRPr kumimoji="0" lang="en-US" altLang="en-US" sz="1100" b="1" i="0" u="none" strike="noStrike" cap="none" normalizeH="0" baseline="0">
                        <a:ln>
                          <a:noFill/>
                        </a:ln>
                        <a:solidFill>
                          <a:schemeClr val="tx2"/>
                        </a:solidFill>
                        <a:effectLst/>
                        <a:latin typeface="CVS Health Sans" panose="020B0504020202020204" pitchFamily="34" charset="0"/>
                      </a:endParaRP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ts val="60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Base Plan</a:t>
                      </a:r>
                    </a:p>
                  </a:txBody>
                  <a:tcPr marL="62581" marR="60740" marT="60739" marB="6257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ts val="60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Enhanced Plan</a:t>
                      </a:r>
                    </a:p>
                  </a:txBody>
                  <a:tcPr marL="62581" marR="60740" marT="60739" marB="6257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extLst>
                  <a:ext uri="{0D108BD9-81ED-4DB2-BD59-A6C34878D82A}">
                    <a16:rowId xmlns:a16="http://schemas.microsoft.com/office/drawing/2014/main" val="10001"/>
                  </a:ext>
                </a:extLst>
              </a:tr>
              <a:tr h="283535">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Annual deductible</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 deductible</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 deductible</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extLst>
                  <a:ext uri="{0D108BD9-81ED-4DB2-BD59-A6C34878D82A}">
                    <a16:rowId xmlns:a16="http://schemas.microsoft.com/office/drawing/2014/main" val="10003"/>
                  </a:ext>
                </a:extLst>
              </a:tr>
              <a:tr h="283535">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Annual out-of-pocket maximum</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$1,000 out-of-pocket maximum</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 out-of-pocket maximum</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extLst>
                  <a:ext uri="{0D108BD9-81ED-4DB2-BD59-A6C34878D82A}">
                    <a16:rowId xmlns:a16="http://schemas.microsoft.com/office/drawing/2014/main" val="10004"/>
                  </a:ext>
                </a:extLst>
              </a:tr>
              <a:tr h="283535">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Preventive care</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extLst>
                  <a:ext uri="{0D108BD9-81ED-4DB2-BD59-A6C34878D82A}">
                    <a16:rowId xmlns:a16="http://schemas.microsoft.com/office/drawing/2014/main" val="10005"/>
                  </a:ext>
                </a:extLst>
              </a:tr>
              <a:tr h="283535">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Primary care office visit</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$15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extLst>
                  <a:ext uri="{0D108BD9-81ED-4DB2-BD59-A6C34878D82A}">
                    <a16:rowId xmlns:a16="http://schemas.microsoft.com/office/drawing/2014/main" val="10006"/>
                  </a:ext>
                </a:extLst>
              </a:tr>
              <a:tr h="283535">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Specialty care office visit</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$15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extLst>
                  <a:ext uri="{0D108BD9-81ED-4DB2-BD59-A6C34878D82A}">
                    <a16:rowId xmlns:a16="http://schemas.microsoft.com/office/drawing/2014/main" val="10007"/>
                  </a:ext>
                </a:extLst>
              </a:tr>
              <a:tr h="283535">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Inpatient hospital</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$120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extLst>
                  <a:ext uri="{0D108BD9-81ED-4DB2-BD59-A6C34878D82A}">
                    <a16:rowId xmlns:a16="http://schemas.microsoft.com/office/drawing/2014/main" val="10008"/>
                  </a:ext>
                </a:extLst>
              </a:tr>
              <a:tr h="283535">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Outpatient surgery</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$60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extLst>
                  <a:ext uri="{0D108BD9-81ED-4DB2-BD59-A6C34878D82A}">
                    <a16:rowId xmlns:a16="http://schemas.microsoft.com/office/drawing/2014/main" val="10009"/>
                  </a:ext>
                </a:extLst>
              </a:tr>
              <a:tr h="283535">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Emergency room</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$65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extLst>
                  <a:ext uri="{0D108BD9-81ED-4DB2-BD59-A6C34878D82A}">
                    <a16:rowId xmlns:a16="http://schemas.microsoft.com/office/drawing/2014/main" val="10010"/>
                  </a:ext>
                </a:extLst>
              </a:tr>
              <a:tr h="283535">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Ambulance</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extLst>
                  <a:ext uri="{0D108BD9-81ED-4DB2-BD59-A6C34878D82A}">
                    <a16:rowId xmlns:a16="http://schemas.microsoft.com/office/drawing/2014/main" val="10011"/>
                  </a:ext>
                </a:extLst>
              </a:tr>
              <a:tr h="283535">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Physical therapy</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$15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extLst>
                  <a:ext uri="{0D108BD9-81ED-4DB2-BD59-A6C34878D82A}">
                    <a16:rowId xmlns:a16="http://schemas.microsoft.com/office/drawing/2014/main" val="10012"/>
                  </a:ext>
                </a:extLst>
              </a:tr>
            </a:tbl>
          </a:graphicData>
        </a:graphic>
      </p:graphicFrame>
      <p:pic>
        <p:nvPicPr>
          <p:cNvPr id="5" name="Picture 4">
            <a:extLst>
              <a:ext uri="{FF2B5EF4-FFF2-40B4-BE49-F238E27FC236}">
                <a16:creationId xmlns:a16="http://schemas.microsoft.com/office/drawing/2014/main" id="{A249D76A-DC53-9E42-C173-27692157BCB9}"/>
              </a:ext>
            </a:extLst>
          </p:cNvPr>
          <p:cNvPicPr>
            <a:picLocks noChangeAspect="1"/>
          </p:cNvPicPr>
          <p:nvPr/>
        </p:nvPicPr>
        <p:blipFill>
          <a:blip r:embed="rId3">
            <a:duotone>
              <a:schemeClr val="accent2">
                <a:shade val="45000"/>
                <a:satMod val="135000"/>
              </a:schemeClr>
              <a:prstClr val="white"/>
            </a:duotone>
          </a:blip>
          <a:stretch>
            <a:fillRect/>
          </a:stretch>
        </p:blipFill>
        <p:spPr>
          <a:xfrm>
            <a:off x="436500" y="981544"/>
            <a:ext cx="545805" cy="54580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5A9D02C0-16EB-A2EB-04FA-07DBBD378F56}"/>
              </a:ext>
            </a:extLst>
          </p:cNvPr>
          <p:cNvSpPr>
            <a:spLocks noGrp="1" noChangeArrowheads="1"/>
          </p:cNvSpPr>
          <p:nvPr>
            <p:ph type="title"/>
          </p:nvPr>
        </p:nvSpPr>
        <p:spPr>
          <a:xfrm>
            <a:off x="2423554" y="3534994"/>
            <a:ext cx="4296894" cy="608567"/>
          </a:xfrm>
        </p:spPr>
        <p:txBody>
          <a:bodyPr/>
          <a:lstStyle/>
          <a:p>
            <a:r>
              <a:rPr altLang="en-US" dirty="0"/>
              <a:t>Prescription drug benefits designed for Fulton County Retirees</a:t>
            </a:r>
          </a:p>
        </p:txBody>
      </p:sp>
      <p:grpSp>
        <p:nvGrpSpPr>
          <p:cNvPr id="102402" name="Group 2">
            <a:extLst>
              <a:ext uri="{FF2B5EF4-FFF2-40B4-BE49-F238E27FC236}">
                <a16:creationId xmlns:a16="http://schemas.microsoft.com/office/drawing/2014/main" id="{2AF96421-8168-5A7A-A68D-8F97DC48FBD2}"/>
              </a:ext>
              <a:ext uri="{C183D7F6-B498-43B3-948B-1728B52AA6E4}">
                <adec:decorative xmlns:adec="http://schemas.microsoft.com/office/drawing/2017/decorative" val="1"/>
              </a:ext>
            </a:extLst>
          </p:cNvPr>
          <p:cNvGrpSpPr>
            <a:grpSpLocks/>
          </p:cNvGrpSpPr>
          <p:nvPr/>
        </p:nvGrpSpPr>
        <p:grpSpPr bwMode="auto">
          <a:xfrm>
            <a:off x="4424325" y="3253933"/>
            <a:ext cx="295352" cy="1170689"/>
            <a:chOff x="5897563" y="2649212"/>
            <a:chExt cx="393699" cy="1559576"/>
          </a:xfrm>
        </p:grpSpPr>
        <p:cxnSp>
          <p:nvCxnSpPr>
            <p:cNvPr id="4" name="Straight Connector 3">
              <a:extLst>
                <a:ext uri="{FF2B5EF4-FFF2-40B4-BE49-F238E27FC236}">
                  <a16:creationId xmlns:a16="http://schemas.microsoft.com/office/drawing/2014/main" id="{D790287A-C30C-2EA5-75AD-CA11E9B2D1ED}"/>
                </a:ext>
              </a:extLst>
            </p:cNvPr>
            <p:cNvCxnSpPr/>
            <p:nvPr/>
          </p:nvCxnSpPr>
          <p:spPr>
            <a:xfrm>
              <a:off x="5897563" y="2649212"/>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quot;&quot;">
              <a:extLst>
                <a:ext uri="{FF2B5EF4-FFF2-40B4-BE49-F238E27FC236}">
                  <a16:creationId xmlns:a16="http://schemas.microsoft.com/office/drawing/2014/main" id="{66366E60-0474-2025-B64A-5C81570C3C07}"/>
                </a:ext>
              </a:extLst>
            </p:cNvPr>
            <p:cNvCxnSpPr/>
            <p:nvPr/>
          </p:nvCxnSpPr>
          <p:spPr>
            <a:xfrm>
              <a:off x="5897563" y="4208788"/>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2404" name="Picture 6" descr="Prior authorization/approval drug 2 pictogram.">
            <a:extLst>
              <a:ext uri="{FF2B5EF4-FFF2-40B4-BE49-F238E27FC236}">
                <a16:creationId xmlns:a16="http://schemas.microsoft.com/office/drawing/2014/main" id="{1FF2E155-9753-E6E1-37CF-B96A1B8B2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656" y="2246402"/>
            <a:ext cx="802690" cy="86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06223" cy="5230162"/>
          </a:xfrm>
        </p:spPr>
        <p:txBody>
          <a:bodyPr/>
          <a:lstStyle/>
          <a:p>
            <a:r>
              <a:rPr lang="en-US" sz="1500" b="1" dirty="0"/>
              <a:t>ALL Retirees/Beneficiaries</a:t>
            </a:r>
          </a:p>
          <a:p>
            <a:pPr marL="457200" lvl="1" indent="0">
              <a:buNone/>
            </a:pPr>
            <a:r>
              <a:rPr lang="en-US" sz="1500" b="1" dirty="0"/>
              <a:t>Only if making changes:</a:t>
            </a:r>
          </a:p>
          <a:p>
            <a:pPr lvl="2"/>
            <a:r>
              <a:rPr lang="en-US" sz="1500" dirty="0"/>
              <a:t>Submit a completed </a:t>
            </a:r>
            <a:r>
              <a:rPr lang="en-US" sz="1500" i="1" dirty="0"/>
              <a:t>2025 Retiree Enrollment Form </a:t>
            </a:r>
            <a:r>
              <a:rPr lang="en-US" sz="1500" dirty="0"/>
              <a:t>if you want to make changes to your coverage</a:t>
            </a:r>
            <a:r>
              <a:rPr lang="en-US" sz="1500" b="0" dirty="0"/>
              <a:t>—</a:t>
            </a:r>
            <a:r>
              <a:rPr lang="en-US" sz="1500" dirty="0"/>
              <a:t>do </a:t>
            </a:r>
            <a:r>
              <a:rPr lang="en-US" sz="1500" u="sng" dirty="0"/>
              <a:t>NOT</a:t>
            </a:r>
            <a:r>
              <a:rPr lang="en-US" sz="1500" dirty="0"/>
              <a:t> submit a form if you do not want to make changes.</a:t>
            </a:r>
            <a:r>
              <a:rPr lang="en-US" sz="1500" b="1" dirty="0"/>
              <a:t> </a:t>
            </a:r>
          </a:p>
          <a:p>
            <a:pPr lvl="2"/>
            <a:r>
              <a:rPr lang="en-US" sz="1500" dirty="0"/>
              <a:t>If adding a </a:t>
            </a:r>
            <a:r>
              <a:rPr lang="en-US" sz="1500" u="sng" dirty="0"/>
              <a:t>new</a:t>
            </a:r>
            <a:r>
              <a:rPr lang="en-US" sz="1500" dirty="0"/>
              <a:t> dependent, submit supporting documentation</a:t>
            </a:r>
          </a:p>
          <a:p>
            <a:pPr lvl="2"/>
            <a:r>
              <a:rPr lang="en-US" sz="1500" dirty="0"/>
              <a:t>We highly recommend that you email your enrollment form and any other required documents.</a:t>
            </a:r>
          </a:p>
          <a:p>
            <a:pPr lvl="1"/>
            <a:endParaRPr lang="en-US" dirty="0"/>
          </a:p>
          <a:p>
            <a:r>
              <a:rPr lang="en-US" sz="1500" dirty="0"/>
              <a:t>Non-Medicare Retirees/Beneficiaries:</a:t>
            </a:r>
            <a:endParaRPr lang="en-US" sz="1500" dirty="0">
              <a:solidFill>
                <a:schemeClr val="tx1"/>
              </a:solidFill>
            </a:endParaRPr>
          </a:p>
          <a:p>
            <a:pPr lvl="1"/>
            <a:r>
              <a:rPr lang="en-US" sz="1500" dirty="0"/>
              <a:t>Complete and return the </a:t>
            </a:r>
            <a:r>
              <a:rPr lang="en-US" sz="1500" i="1" dirty="0"/>
              <a:t>Tobacco-Use Attestation </a:t>
            </a:r>
            <a:r>
              <a:rPr lang="en-US" sz="1500" dirty="0"/>
              <a:t>form. You have to submit this form even if you’re not making changes to your coverage for 2025, or you will be assessed a $50 monthly tobacco use surcharge starting January 1, 2025. </a:t>
            </a:r>
          </a:p>
          <a:p>
            <a:pPr lvl="1"/>
            <a:endParaRPr lang="en-US" dirty="0"/>
          </a:p>
          <a:p>
            <a:r>
              <a:rPr lang="en-US" sz="1500" dirty="0">
                <a:solidFill>
                  <a:schemeClr val="tx1"/>
                </a:solidFill>
              </a:rPr>
              <a:t>Medicare Retirees/Beneficiaries:</a:t>
            </a:r>
          </a:p>
          <a:p>
            <a:pPr lvl="1"/>
            <a:r>
              <a:rPr lang="en-US" sz="1500" dirty="0">
                <a:solidFill>
                  <a:schemeClr val="tx1"/>
                </a:solidFill>
              </a:rPr>
              <a:t>Return the </a:t>
            </a:r>
            <a:r>
              <a:rPr lang="en-US" sz="1500" i="1" dirty="0">
                <a:solidFill>
                  <a:schemeClr val="tx1"/>
                </a:solidFill>
              </a:rPr>
              <a:t>Part B Affidavit</a:t>
            </a:r>
            <a:r>
              <a:rPr lang="en-US" sz="1500" dirty="0">
                <a:solidFill>
                  <a:schemeClr val="tx1"/>
                </a:solidFill>
              </a:rPr>
              <a:t> to receive the subsidy in 2025</a:t>
            </a:r>
          </a:p>
          <a:p>
            <a:endParaRPr lang="en-US" sz="1500" dirty="0">
              <a:solidFill>
                <a:schemeClr val="tx1"/>
              </a:solidFill>
            </a:endParaRPr>
          </a:p>
          <a:p>
            <a:r>
              <a:rPr lang="en-US" sz="1500" dirty="0">
                <a:solidFill>
                  <a:schemeClr val="tx1"/>
                </a:solidFill>
              </a:rPr>
              <a:t>Here’s how you can provide your completed form(s) to the Retiree Benefits Office:</a:t>
            </a:r>
          </a:p>
          <a:p>
            <a:pPr lvl="1"/>
            <a:r>
              <a:rPr lang="en-US" sz="1500" dirty="0">
                <a:solidFill>
                  <a:schemeClr val="tx1"/>
                </a:solidFill>
              </a:rPr>
              <a:t>Email: </a:t>
            </a:r>
            <a:r>
              <a:rPr lang="en-US" sz="1500" dirty="0">
                <a:solidFill>
                  <a:schemeClr val="tx1"/>
                </a:solidFill>
                <a:hlinkClick r:id="rId3"/>
              </a:rPr>
              <a:t>retireebenefits@fultoncountyga.gov</a:t>
            </a:r>
            <a:endParaRPr lang="en-US" sz="1500" dirty="0">
              <a:solidFill>
                <a:schemeClr val="tx1"/>
              </a:solidFill>
            </a:endParaRPr>
          </a:p>
          <a:p>
            <a:pPr lvl="1"/>
            <a:r>
              <a:rPr lang="en-US" sz="1500" dirty="0">
                <a:solidFill>
                  <a:schemeClr val="tx1"/>
                </a:solidFill>
              </a:rPr>
              <a:t>Mail: Fulton County Retiree Benefits Office</a:t>
            </a:r>
          </a:p>
          <a:p>
            <a:pPr marL="914400" lvl="2" indent="0">
              <a:buNone/>
            </a:pPr>
            <a:r>
              <a:rPr lang="en-US" sz="1500" dirty="0">
                <a:solidFill>
                  <a:schemeClr val="tx1"/>
                </a:solidFill>
              </a:rPr>
              <a:t>     141 Pryor Street SW, Suite 7001</a:t>
            </a:r>
          </a:p>
          <a:p>
            <a:pPr marL="914400" lvl="2" indent="0">
              <a:buNone/>
            </a:pPr>
            <a:r>
              <a:rPr lang="en-US" sz="1500" dirty="0">
                <a:solidFill>
                  <a:schemeClr val="tx1"/>
                </a:solidFill>
              </a:rPr>
              <a:t>      Atlanta, GA 30303</a:t>
            </a:r>
          </a:p>
          <a:p>
            <a:pPr lvl="1"/>
            <a:endParaRPr lang="en-US" sz="1500" dirty="0">
              <a:solidFill>
                <a:schemeClr val="tx1"/>
              </a:solidFill>
            </a:endParaRPr>
          </a:p>
          <a:p>
            <a:pPr marL="0" indent="0">
              <a:spcBef>
                <a:spcPts val="700"/>
              </a:spcBef>
              <a:buNone/>
            </a:pPr>
            <a:endParaRPr lang="en-US" sz="1500" dirty="0">
              <a:solidFill>
                <a:srgbClr val="FF0000"/>
              </a:solidFill>
            </a:endParaRPr>
          </a:p>
          <a:p>
            <a:pPr marL="0" indent="0">
              <a:spcBef>
                <a:spcPts val="700"/>
              </a:spcBef>
              <a:buNone/>
            </a:pPr>
            <a:endParaRPr lang="en-US" sz="1500" dirty="0">
              <a:solidFill>
                <a:schemeClr val="tx1"/>
              </a:solidFill>
            </a:endParaRPr>
          </a:p>
        </p:txBody>
      </p:sp>
      <p:sp>
        <p:nvSpPr>
          <p:cNvPr id="3" name="Title 2"/>
          <p:cNvSpPr>
            <a:spLocks noGrp="1"/>
          </p:cNvSpPr>
          <p:nvPr>
            <p:ph type="title"/>
          </p:nvPr>
        </p:nvSpPr>
        <p:spPr/>
        <p:txBody>
          <a:bodyPr/>
          <a:lstStyle/>
          <a:p>
            <a:r>
              <a:rPr lang="en-US" dirty="0"/>
              <a:t>Open Enrollment…What do I need to turn in?</a:t>
            </a:r>
          </a:p>
        </p:txBody>
      </p:sp>
    </p:spTree>
    <p:extLst>
      <p:ext uri="{BB962C8B-B14F-4D97-AF65-F5344CB8AC3E}">
        <p14:creationId xmlns:p14="http://schemas.microsoft.com/office/powerpoint/2010/main" val="880625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a:extLst>
              <a:ext uri="{FF2B5EF4-FFF2-40B4-BE49-F238E27FC236}">
                <a16:creationId xmlns:a16="http://schemas.microsoft.com/office/drawing/2014/main" id="{620813C9-BAE8-DF40-2A47-92925ADC2AC7}"/>
              </a:ext>
            </a:extLst>
          </p:cNvPr>
          <p:cNvSpPr>
            <a:spLocks noGrp="1" noChangeArrowheads="1"/>
          </p:cNvSpPr>
          <p:nvPr>
            <p:ph type="title"/>
          </p:nvPr>
        </p:nvSpPr>
        <p:spPr/>
        <p:txBody>
          <a:bodyPr/>
          <a:lstStyle/>
          <a:p>
            <a:pPr eaLnBrk="1" hangingPunct="1"/>
            <a:r>
              <a:rPr lang="en-US" altLang="en-US"/>
              <a:t>Let’s look at your prescription drug benefits</a:t>
            </a:r>
          </a:p>
        </p:txBody>
      </p:sp>
      <p:graphicFrame>
        <p:nvGraphicFramePr>
          <p:cNvPr id="3" name="Table 2">
            <a:extLst>
              <a:ext uri="{FF2B5EF4-FFF2-40B4-BE49-F238E27FC236}">
                <a16:creationId xmlns:a16="http://schemas.microsoft.com/office/drawing/2014/main" id="{7582389C-1473-2086-040B-09BCCE2E534E}"/>
              </a:ext>
            </a:extLst>
          </p:cNvPr>
          <p:cNvGraphicFramePr>
            <a:graphicFrameLocks noGrp="1"/>
          </p:cNvGraphicFramePr>
          <p:nvPr>
            <p:extLst>
              <p:ext uri="{D42A27DB-BD31-4B8C-83A1-F6EECF244321}">
                <p14:modId xmlns:p14="http://schemas.microsoft.com/office/powerpoint/2010/main" val="2677516510"/>
              </p:ext>
            </p:extLst>
          </p:nvPr>
        </p:nvGraphicFramePr>
        <p:xfrm>
          <a:off x="332294" y="1141346"/>
          <a:ext cx="8318682" cy="3751770"/>
        </p:xfrm>
        <a:graphic>
          <a:graphicData uri="http://schemas.openxmlformats.org/drawingml/2006/table">
            <a:tbl>
              <a:tblPr/>
              <a:tblGrid>
                <a:gridCol w="2497391">
                  <a:extLst>
                    <a:ext uri="{9D8B030D-6E8A-4147-A177-3AD203B41FA5}">
                      <a16:colId xmlns:a16="http://schemas.microsoft.com/office/drawing/2014/main" val="20000"/>
                    </a:ext>
                  </a:extLst>
                </a:gridCol>
                <a:gridCol w="5821291">
                  <a:extLst>
                    <a:ext uri="{9D8B030D-6E8A-4147-A177-3AD203B41FA5}">
                      <a16:colId xmlns:a16="http://schemas.microsoft.com/office/drawing/2014/main" val="20001"/>
                    </a:ext>
                  </a:extLst>
                </a:gridCol>
              </a:tblGrid>
              <a:tr h="341070">
                <a:tc>
                  <a:txBody>
                    <a:bodyPr/>
                    <a:lstStyle>
                      <a:lvl1pPr fontAlgn="ctr">
                        <a:spcBef>
                          <a:spcPts val="1800"/>
                        </a:spcBef>
                        <a:buFont typeface="Arial" panose="020B0604020202020204" pitchFamily="34" charset="0"/>
                        <a:tabLst>
                          <a:tab pos="1314450" algn="l"/>
                        </a:tabLst>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tabLst>
                          <a:tab pos="1314450" algn="l"/>
                        </a:tabLst>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tabLst>
                          <a:tab pos="1314450" algn="l"/>
                        </a:tabLst>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tabLst>
                          <a:tab pos="1314450" algn="l"/>
                        </a:tabLst>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tabLst>
                          <a:tab pos="1314450" algn="l"/>
                        </a:tabLst>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tabLst>
                          <a:tab pos="1314450" algn="l"/>
                        </a:tabLst>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tabLst>
                          <a:tab pos="1314450" algn="l"/>
                        </a:tabLst>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tabLst>
                          <a:tab pos="1314450" algn="l"/>
                        </a:tabLst>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tabLst>
                          <a:tab pos="1314450" algn="l"/>
                        </a:tabLst>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ts val="600"/>
                        </a:spcAft>
                        <a:buClrTx/>
                        <a:buSzTx/>
                        <a:buFontTx/>
                        <a:buNone/>
                        <a:tabLst>
                          <a:tab pos="1314450" algn="l"/>
                        </a:tabLst>
                      </a:pPr>
                      <a:endParaRPr kumimoji="0" lang="en-US" altLang="en-US" sz="1100" b="1" i="0" u="none" strike="noStrike" cap="none" normalizeH="0" baseline="0">
                        <a:ln>
                          <a:noFill/>
                        </a:ln>
                        <a:solidFill>
                          <a:schemeClr val="bg1"/>
                        </a:solidFill>
                        <a:effectLst/>
                        <a:latin typeface="CVS Health Sans" panose="020B0504020202020204" pitchFamily="34" charset="0"/>
                      </a:endParaRP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ts val="600"/>
                        </a:spcAft>
                        <a:buClrTx/>
                        <a:buSzTx/>
                        <a:buFontTx/>
                        <a:buNone/>
                        <a:tabLst/>
                      </a:pPr>
                      <a:r>
                        <a:rPr kumimoji="0" lang="en-US" altLang="en-US" sz="1100" b="1" i="0" u="none" strike="noStrike" cap="none" normalizeH="0" baseline="0">
                          <a:ln>
                            <a:noFill/>
                          </a:ln>
                          <a:solidFill>
                            <a:srgbClr val="FFFFFF"/>
                          </a:solidFill>
                          <a:effectLst/>
                          <a:latin typeface="CVS Health Sans" panose="020B0504020202020204" pitchFamily="34" charset="0"/>
                        </a:rPr>
                        <a:t>Aetna® Part D plan</a:t>
                      </a:r>
                      <a:endParaRPr kumimoji="0" lang="en-US" altLang="en-US" sz="1100" b="1" i="0" u="none" strike="noStrike" cap="none" normalizeH="0" baseline="0">
                        <a:ln>
                          <a:noFill/>
                        </a:ln>
                        <a:solidFill>
                          <a:schemeClr val="tx2"/>
                        </a:solidFill>
                        <a:effectLst/>
                        <a:latin typeface="CVS Health Sans" panose="020B0504020202020204" pitchFamily="34" charset="0"/>
                      </a:endParaRPr>
                    </a:p>
                  </a:txBody>
                  <a:tcPr marL="62581" marR="60740" marT="60739" marB="6257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41070">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Pharmacy network</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P1</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extLst>
                  <a:ext uri="{0D108BD9-81ED-4DB2-BD59-A6C34878D82A}">
                    <a16:rowId xmlns:a16="http://schemas.microsoft.com/office/drawing/2014/main" val="10001"/>
                  </a:ext>
                </a:extLst>
              </a:tr>
              <a:tr h="341070">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Formulary</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Classic Plus</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extLst>
                  <a:ext uri="{0D108BD9-81ED-4DB2-BD59-A6C34878D82A}">
                    <a16:rowId xmlns:a16="http://schemas.microsoft.com/office/drawing/2014/main" val="10002"/>
                  </a:ext>
                </a:extLst>
              </a:tr>
              <a:tr h="341070">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Deductible</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None</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extLst>
                  <a:ext uri="{0D108BD9-81ED-4DB2-BD59-A6C34878D82A}">
                    <a16:rowId xmlns:a16="http://schemas.microsoft.com/office/drawing/2014/main" val="10003"/>
                  </a:ext>
                </a:extLst>
              </a:tr>
              <a:tr h="341070">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Tier 1</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$10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extLst>
                  <a:ext uri="{0D108BD9-81ED-4DB2-BD59-A6C34878D82A}">
                    <a16:rowId xmlns:a16="http://schemas.microsoft.com/office/drawing/2014/main" val="10004"/>
                  </a:ext>
                </a:extLst>
              </a:tr>
              <a:tr h="341070">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Tier 2</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$25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extLst>
                  <a:ext uri="{0D108BD9-81ED-4DB2-BD59-A6C34878D82A}">
                    <a16:rowId xmlns:a16="http://schemas.microsoft.com/office/drawing/2014/main" val="10005"/>
                  </a:ext>
                </a:extLst>
              </a:tr>
              <a:tr h="341070">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Tier 3</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$45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extLst>
                  <a:ext uri="{0D108BD9-81ED-4DB2-BD59-A6C34878D82A}">
                    <a16:rowId xmlns:a16="http://schemas.microsoft.com/office/drawing/2014/main" val="10006"/>
                  </a:ext>
                </a:extLst>
              </a:tr>
              <a:tr h="341070">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Tier 4</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$60 copay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extLst>
                  <a:ext uri="{0D108BD9-81ED-4DB2-BD59-A6C34878D82A}">
                    <a16:rowId xmlns:a16="http://schemas.microsoft.com/office/drawing/2014/main" val="10007"/>
                  </a:ext>
                </a:extLst>
              </a:tr>
              <a:tr h="341070">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Catastrophic phase</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$0</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extLst>
                  <a:ext uri="{0D108BD9-81ED-4DB2-BD59-A6C34878D82A}">
                    <a16:rowId xmlns:a16="http://schemas.microsoft.com/office/drawing/2014/main" val="10010"/>
                  </a:ext>
                </a:extLst>
              </a:tr>
              <a:tr h="341070">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Mail-order drugs</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1.5 – 2 times retail cost share for a 90-day supply</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CEDD"/>
                    </a:solidFill>
                  </a:tcPr>
                </a:tc>
                <a:extLst>
                  <a:ext uri="{0D108BD9-81ED-4DB2-BD59-A6C34878D82A}">
                    <a16:rowId xmlns:a16="http://schemas.microsoft.com/office/drawing/2014/main" val="10011"/>
                  </a:ext>
                </a:extLst>
              </a:tr>
              <a:tr h="341070">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1100" b="1" i="0" u="none" strike="noStrike" cap="none" normalizeH="0" baseline="0">
                          <a:ln>
                            <a:noFill/>
                          </a:ln>
                          <a:solidFill>
                            <a:schemeClr val="tx2"/>
                          </a:solidFill>
                          <a:effectLst/>
                          <a:latin typeface="CVS Health Sans" panose="020B0504020202020204" pitchFamily="34" charset="0"/>
                        </a:rPr>
                        <a:t>Maximum out of pocket (MOOP)</a:t>
                      </a:r>
                    </a:p>
                  </a:txBody>
                  <a:tcPr marL="102897" marR="61738" marT="61737" marB="61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tc>
                  <a:txBody>
                    <a:bodyPr/>
                    <a:lstStyle>
                      <a:lvl1pPr fontAlgn="ctr">
                        <a:spcBef>
                          <a:spcPts val="1800"/>
                        </a:spcBef>
                        <a:buFont typeface="Arial" panose="020B0604020202020204" pitchFamily="34" charset="0"/>
                        <a:defRPr sz="1100">
                          <a:solidFill>
                            <a:schemeClr val="tx2"/>
                          </a:solidFill>
                          <a:latin typeface="CVS Health Sans" panose="020B0504020202020204" pitchFamily="34" charset="0"/>
                        </a:defRPr>
                      </a:lvl1pPr>
                      <a:lvl2pPr marL="742950" indent="-285750" defTabSz="457200" fontAlgn="ctr">
                        <a:spcBef>
                          <a:spcPts val="1200"/>
                        </a:spcBef>
                        <a:buFont typeface="Arial" panose="020B0604020202020204" pitchFamily="34" charset="0"/>
                        <a:defRPr sz="1100">
                          <a:solidFill>
                            <a:schemeClr val="tx2"/>
                          </a:solidFill>
                          <a:latin typeface="CVS Health Sans" panose="020B0504020202020204" pitchFamily="34" charset="0"/>
                        </a:defRPr>
                      </a:lvl2pPr>
                      <a:lvl3pPr marL="1143000" indent="-228600" defTabSz="457200" fontAlgn="ctr">
                        <a:spcBef>
                          <a:spcPts val="600"/>
                        </a:spcBef>
                        <a:buFont typeface="Lucida Grande" panose="020B0600040502020204" pitchFamily="34" charset="0"/>
                        <a:defRPr sz="1100">
                          <a:solidFill>
                            <a:schemeClr val="tx2"/>
                          </a:solidFill>
                          <a:latin typeface="CVS Health Sans" panose="020B0504020202020204" pitchFamily="34" charset="0"/>
                        </a:defRPr>
                      </a:lvl3pPr>
                      <a:lvl4pPr marL="16002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4pPr>
                      <a:lvl5pPr marL="2057400" indent="-228600" defTabSz="457200" fontAlgn="ctr">
                        <a:spcBef>
                          <a:spcPts val="600"/>
                        </a:spcBef>
                        <a:buFont typeface="Arial" panose="020B0604020202020204" pitchFamily="34" charset="0"/>
                        <a:defRPr sz="1100">
                          <a:solidFill>
                            <a:schemeClr val="tx2"/>
                          </a:solidFill>
                          <a:latin typeface="CVS Health Sans" panose="020B0504020202020204" pitchFamily="34" charset="0"/>
                        </a:defRPr>
                      </a:lvl5pPr>
                      <a:lvl6pPr marL="25146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6pPr>
                      <a:lvl7pPr marL="29718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7pPr>
                      <a:lvl8pPr marL="34290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8pPr>
                      <a:lvl9pPr marL="3886200" indent="-228600" defTabSz="457200" fontAlgn="ctr">
                        <a:spcBef>
                          <a:spcPts val="600"/>
                        </a:spcBef>
                        <a:spcAft>
                          <a:spcPct val="0"/>
                        </a:spcAft>
                        <a:buFont typeface="Arial" panose="020B0604020202020204" pitchFamily="34" charset="0"/>
                        <a:defRPr sz="1100">
                          <a:solidFill>
                            <a:schemeClr val="tx2"/>
                          </a:solidFill>
                          <a:latin typeface="CVS Health Sans" panose="020B050402020202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2"/>
                          </a:solidFill>
                          <a:effectLst/>
                          <a:latin typeface="CVS Health Sans" panose="020B0504020202020204" pitchFamily="34" charset="0"/>
                        </a:rPr>
                        <a:t>$2,000</a:t>
                      </a:r>
                    </a:p>
                  </a:txBody>
                  <a:tcPr marL="67940" marR="67940" marT="8231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E8EF"/>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281643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8F7E64A9-31AE-56FB-5B09-591787EAF2CA}"/>
              </a:ext>
            </a:extLst>
          </p:cNvPr>
          <p:cNvSpPr>
            <a:spLocks noGrp="1" noChangeArrowheads="1"/>
          </p:cNvSpPr>
          <p:nvPr>
            <p:ph type="title"/>
          </p:nvPr>
        </p:nvSpPr>
        <p:spPr>
          <a:xfrm>
            <a:off x="418020" y="682853"/>
            <a:ext cx="3696780" cy="907822"/>
          </a:xfrm>
        </p:spPr>
        <p:txBody>
          <a:bodyPr/>
          <a:lstStyle/>
          <a:p>
            <a:pPr eaLnBrk="1" hangingPunct="1"/>
            <a:r>
              <a:rPr lang="en-US" altLang="en-US" sz="2600" dirty="0"/>
              <a:t>CVS Caremark® Mail </a:t>
            </a:r>
            <a:br>
              <a:rPr lang="en-US" altLang="en-US" sz="2600" dirty="0"/>
            </a:br>
            <a:r>
              <a:rPr lang="en-US" altLang="en-US" sz="2600" dirty="0"/>
              <a:t>Service Pharmacy</a:t>
            </a:r>
            <a:br>
              <a:rPr lang="en-US" altLang="en-US" dirty="0"/>
            </a:br>
            <a:endParaRPr lang="en-US" altLang="en-US" dirty="0"/>
          </a:p>
        </p:txBody>
      </p:sp>
      <p:sp>
        <p:nvSpPr>
          <p:cNvPr id="3" name="Content Placeholder 2">
            <a:extLst>
              <a:ext uri="{FF2B5EF4-FFF2-40B4-BE49-F238E27FC236}">
                <a16:creationId xmlns:a16="http://schemas.microsoft.com/office/drawing/2014/main" id="{ADB0D42A-6F2A-8AC7-4E3F-D00596859FDB}"/>
              </a:ext>
            </a:extLst>
          </p:cNvPr>
          <p:cNvSpPr>
            <a:spLocks noGrp="1"/>
          </p:cNvSpPr>
          <p:nvPr>
            <p:ph idx="1"/>
          </p:nvPr>
        </p:nvSpPr>
        <p:spPr>
          <a:xfrm>
            <a:off x="418020" y="1485900"/>
            <a:ext cx="4045606" cy="4515520"/>
          </a:xfrm>
        </p:spPr>
        <p:txBody>
          <a:bodyPr/>
          <a:lstStyle/>
          <a:p>
            <a:pPr eaLnBrk="1" hangingPunct="1">
              <a:spcAft>
                <a:spcPts val="0"/>
              </a:spcAft>
              <a:defRPr/>
            </a:pPr>
            <a:r>
              <a:rPr lang="en-US" sz="1800" b="1" dirty="0">
                <a:solidFill>
                  <a:schemeClr val="accent2"/>
                </a:solidFill>
              </a:rPr>
              <a:t>The prescriptions you fill regularly are conveniently delivered to your door within </a:t>
            </a:r>
            <a:br>
              <a:rPr lang="en-US" sz="1800" b="1" dirty="0">
                <a:solidFill>
                  <a:schemeClr val="accent2"/>
                </a:solidFill>
              </a:rPr>
            </a:br>
            <a:r>
              <a:rPr lang="en-US" sz="1800" b="1" dirty="0">
                <a:solidFill>
                  <a:schemeClr val="accent2"/>
                </a:solidFill>
              </a:rPr>
              <a:t>10 days after processing your order.</a:t>
            </a:r>
          </a:p>
          <a:p>
            <a:pPr eaLnBrk="1" hangingPunct="1">
              <a:spcAft>
                <a:spcPts val="0"/>
              </a:spcAft>
              <a:defRPr/>
            </a:pPr>
            <a:r>
              <a:rPr lang="en-US" sz="1800" b="1" dirty="0"/>
              <a:t>Two easy steps to get started:</a:t>
            </a:r>
          </a:p>
          <a:p>
            <a:pPr marL="257244" indent="-257244" eaLnBrk="1" hangingPunct="1">
              <a:spcAft>
                <a:spcPts val="0"/>
              </a:spcAft>
              <a:buClr>
                <a:schemeClr val="accent2"/>
              </a:buClr>
              <a:buFont typeface="Arial"/>
              <a:buAutoNum type="arabicPeriod"/>
              <a:defRPr/>
            </a:pPr>
            <a:r>
              <a:rPr lang="en-US" sz="1600" dirty="0"/>
              <a:t>See if your medication is available through mail order.</a:t>
            </a:r>
          </a:p>
          <a:p>
            <a:pPr marL="514487" lvl="2" indent="-257244" eaLnBrk="1" hangingPunct="1">
              <a:spcAft>
                <a:spcPts val="0"/>
              </a:spcAft>
              <a:buFont typeface="Arial" panose="020B0604020202020204" pitchFamily="34" charset="0"/>
              <a:buChar char="•"/>
              <a:defRPr/>
            </a:pPr>
            <a:r>
              <a:rPr lang="en-US" sz="1600" dirty="0"/>
              <a:t>Check your plan formulary (drug list) or call the number on your member ID card.</a:t>
            </a:r>
          </a:p>
          <a:p>
            <a:pPr marL="257244" indent="-257244" eaLnBrk="1" hangingPunct="1">
              <a:spcAft>
                <a:spcPts val="0"/>
              </a:spcAft>
              <a:buClr>
                <a:schemeClr val="accent2"/>
              </a:buClr>
              <a:buFont typeface="Arial"/>
              <a:buAutoNum type="arabicPeriod"/>
              <a:defRPr/>
            </a:pPr>
            <a:r>
              <a:rPr lang="en-US" sz="1600" dirty="0"/>
              <a:t>Choose how to sign up:</a:t>
            </a:r>
          </a:p>
          <a:p>
            <a:pPr marL="471613" lvl="2" indent="-214370" eaLnBrk="1" hangingPunct="1">
              <a:spcAft>
                <a:spcPts val="0"/>
              </a:spcAft>
              <a:buFont typeface="Arial" panose="020B0604020202020204" pitchFamily="34" charset="0"/>
              <a:buChar char="•"/>
              <a:defRPr/>
            </a:pPr>
            <a:r>
              <a:rPr lang="en-US" sz="1600" dirty="0"/>
              <a:t>Register online through your member website.</a:t>
            </a:r>
          </a:p>
          <a:p>
            <a:pPr marL="471613" lvl="2" indent="-214370" eaLnBrk="1" hangingPunct="1">
              <a:spcAft>
                <a:spcPts val="0"/>
              </a:spcAft>
              <a:buFont typeface="Arial" panose="020B0604020202020204" pitchFamily="34" charset="0"/>
              <a:buChar char="•"/>
              <a:defRPr/>
            </a:pPr>
            <a:r>
              <a:rPr lang="en-US" sz="1600" dirty="0"/>
              <a:t>Call Member Services at the number on your member ID card.</a:t>
            </a:r>
          </a:p>
          <a:p>
            <a:pPr eaLnBrk="1" hangingPunct="1">
              <a:spcAft>
                <a:spcPts val="0"/>
              </a:spcAft>
              <a:defRPr/>
            </a:pPr>
            <a:endParaRPr lang="en-US" dirty="0"/>
          </a:p>
        </p:txBody>
      </p:sp>
      <p:pic>
        <p:nvPicPr>
          <p:cNvPr id="5" name="Picture Placeholder 4">
            <a:extLst>
              <a:ext uri="{FF2B5EF4-FFF2-40B4-BE49-F238E27FC236}">
                <a16:creationId xmlns:a16="http://schemas.microsoft.com/office/drawing/2014/main" id="{B8E36677-7D70-A873-40AD-366972097D0C}"/>
              </a:ext>
            </a:extLst>
          </p:cNvPr>
          <p:cNvPicPr>
            <a:picLocks noGrp="1" noChangeAspect="1"/>
          </p:cNvPicPr>
          <p:nvPr>
            <p:ph type="pic" sz="quarter" idx="16"/>
          </p:nvPr>
        </p:nvPicPr>
        <p:blipFill>
          <a:blip r:embed="rId3" cstate="print"/>
          <a:srcRect/>
          <a:stretch/>
        </p:blipFill>
        <p:spPr>
          <a:xfrm>
            <a:off x="4572001" y="0"/>
            <a:ext cx="4572000" cy="68580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A75285E7-1855-D3DA-9B6F-F728D253F9A2}"/>
              </a:ext>
            </a:extLst>
          </p:cNvPr>
          <p:cNvSpPr>
            <a:spLocks noGrp="1" noChangeArrowheads="1"/>
          </p:cNvSpPr>
          <p:nvPr>
            <p:ph type="title"/>
          </p:nvPr>
        </p:nvSpPr>
        <p:spPr>
          <a:xfrm>
            <a:off x="418019" y="663803"/>
            <a:ext cx="7251604" cy="534730"/>
          </a:xfrm>
        </p:spPr>
        <p:txBody>
          <a:bodyPr/>
          <a:lstStyle/>
          <a:p>
            <a:pPr eaLnBrk="1" hangingPunct="1"/>
            <a:r>
              <a:rPr lang="en-US" altLang="en-US" sz="2600" dirty="0"/>
              <a:t>Inflation Reduction Act (IRA) </a:t>
            </a:r>
          </a:p>
        </p:txBody>
      </p:sp>
      <p:sp>
        <p:nvSpPr>
          <p:cNvPr id="3" name="Content Placeholder 2">
            <a:extLst>
              <a:ext uri="{FF2B5EF4-FFF2-40B4-BE49-F238E27FC236}">
                <a16:creationId xmlns:a16="http://schemas.microsoft.com/office/drawing/2014/main" id="{4D5937B7-5D37-2654-B6A1-5326FEFDCB9A}"/>
              </a:ext>
            </a:extLst>
          </p:cNvPr>
          <p:cNvSpPr>
            <a:spLocks noGrp="1"/>
          </p:cNvSpPr>
          <p:nvPr>
            <p:ph idx="1"/>
          </p:nvPr>
        </p:nvSpPr>
        <p:spPr>
          <a:xfrm>
            <a:off x="484711" y="1198533"/>
            <a:ext cx="8080495" cy="3722709"/>
          </a:xfrm>
        </p:spPr>
        <p:txBody>
          <a:bodyPr/>
          <a:lstStyle/>
          <a:p>
            <a:pPr eaLnBrk="1" hangingPunct="1">
              <a:spcAft>
                <a:spcPts val="0"/>
              </a:spcAft>
              <a:defRPr/>
            </a:pPr>
            <a:r>
              <a:rPr lang="en-US" sz="1800" dirty="0">
                <a:solidFill>
                  <a:schemeClr val="accent2"/>
                </a:solidFill>
              </a:rPr>
              <a:t>The Inflation Reduction Act (IRA) provides enhancements and changes to Medicare Part D plans. The program makes improvements to Medicare to make most Part D plans richer than they are today, reducing member cost share.</a:t>
            </a:r>
          </a:p>
          <a:p>
            <a:pPr eaLnBrk="1" hangingPunct="1">
              <a:spcAft>
                <a:spcPts val="0"/>
              </a:spcAft>
              <a:defRPr/>
            </a:pPr>
            <a:r>
              <a:rPr lang="en-US" sz="1600" dirty="0"/>
              <a:t>Effective January 1, 2025, key aspects of the IRA include: </a:t>
            </a:r>
          </a:p>
          <a:p>
            <a:pPr marL="214370" indent="-214370" eaLnBrk="1" hangingPunct="1">
              <a:spcAft>
                <a:spcPts val="0"/>
              </a:spcAft>
              <a:buFont typeface="Arial" panose="020B0604020202020204" pitchFamily="34" charset="0"/>
              <a:buChar char="•"/>
              <a:defRPr/>
            </a:pPr>
            <a:r>
              <a:rPr lang="en-US" sz="1600" b="0" dirty="0"/>
              <a:t>A $2,000 per member annual out-of-pocket limit compared to the $8,000 true out-of-pocket (</a:t>
            </a:r>
            <a:r>
              <a:rPr lang="en-US" sz="1600" b="0" dirty="0" err="1"/>
              <a:t>TrOOP</a:t>
            </a:r>
            <a:r>
              <a:rPr lang="en-US" sz="1600" b="0" dirty="0"/>
              <a:t>) cost threshold currently in place for 2024. </a:t>
            </a:r>
          </a:p>
          <a:p>
            <a:pPr marL="214370" indent="-214370" eaLnBrk="1" hangingPunct="1">
              <a:spcAft>
                <a:spcPts val="0"/>
              </a:spcAft>
              <a:buFont typeface="Arial" panose="020B0604020202020204" pitchFamily="34" charset="0"/>
              <a:buChar char="•"/>
              <a:defRPr/>
            </a:pPr>
            <a:r>
              <a:rPr lang="en-US" sz="1600" b="0" dirty="0"/>
              <a:t>A new Medicare Prescription Payment </a:t>
            </a:r>
            <a:r>
              <a:rPr lang="en-US" sz="1600" b="0" dirty="0">
                <a:solidFill>
                  <a:srgbClr val="333333"/>
                </a:solidFill>
              </a:rPr>
              <a:t>which may be beneficial if you have $500 or more in monthly Part D drug costs. The plan works by letting you spread out payments monthly instead of paying in full at the pharmacy or for mail order.</a:t>
            </a:r>
            <a:endParaRPr lang="en-US" sz="1600" b="0" dirty="0"/>
          </a:p>
          <a:p>
            <a:pPr eaLnBrk="1" hangingPunct="1">
              <a:spcAft>
                <a:spcPts val="0"/>
              </a:spcAft>
              <a:defRPr/>
            </a:pPr>
            <a:r>
              <a:rPr lang="en-US" sz="1600" dirty="0"/>
              <a:t>Refer to your Renewal Package for more details. </a:t>
            </a:r>
          </a:p>
          <a:p>
            <a:pPr eaLnBrk="1" hangingPunct="1">
              <a:spcAft>
                <a:spcPts val="0"/>
              </a:spcAft>
              <a:defRPr/>
            </a:pPr>
            <a:endParaRPr lang="en-US" dirty="0"/>
          </a:p>
          <a:p>
            <a:pPr eaLnBrk="1" hangingPunct="1">
              <a:spcAft>
                <a:spcPts val="0"/>
              </a:spcAft>
              <a:defRPr/>
            </a:pPr>
            <a:endParaRPr lang="en-US" dirty="0"/>
          </a:p>
          <a:p>
            <a:pPr eaLnBrk="1" hangingPunct="1">
              <a:spcAft>
                <a:spcPts val="0"/>
              </a:spcAft>
              <a:defRPr/>
            </a:pP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ED1DDA1C-6985-D39E-9AE0-89696FC75E1B}"/>
              </a:ext>
            </a:extLst>
          </p:cNvPr>
          <p:cNvSpPr>
            <a:spLocks noGrp="1" noChangeArrowheads="1"/>
          </p:cNvSpPr>
          <p:nvPr>
            <p:ph type="title"/>
          </p:nvPr>
        </p:nvSpPr>
        <p:spPr>
          <a:xfrm>
            <a:off x="753863" y="692378"/>
            <a:ext cx="7250413" cy="534730"/>
          </a:xfrm>
        </p:spPr>
        <p:txBody>
          <a:bodyPr/>
          <a:lstStyle/>
          <a:p>
            <a:pPr eaLnBrk="1" hangingPunct="1"/>
            <a:r>
              <a:rPr lang="en-US" altLang="en-US" sz="2600" dirty="0"/>
              <a:t>Need help with your Medicare drug costs? </a:t>
            </a:r>
            <a:br>
              <a:rPr lang="en-US" altLang="en-US" dirty="0"/>
            </a:br>
            <a:endParaRPr lang="en-US" altLang="en-US" dirty="0"/>
          </a:p>
        </p:txBody>
      </p:sp>
      <p:sp>
        <p:nvSpPr>
          <p:cNvPr id="4" name="Rounded Rectangle 19">
            <a:extLst>
              <a:ext uri="{FF2B5EF4-FFF2-40B4-BE49-F238E27FC236}">
                <a16:creationId xmlns:a16="http://schemas.microsoft.com/office/drawing/2014/main" id="{137AE2F2-07A2-7974-D0F0-F8F6AC816280}"/>
              </a:ext>
            </a:extLst>
          </p:cNvPr>
          <p:cNvSpPr/>
          <p:nvPr/>
        </p:nvSpPr>
        <p:spPr>
          <a:xfrm>
            <a:off x="4082525" y="2085625"/>
            <a:ext cx="4632849" cy="24578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91" fontAlgn="auto">
              <a:spcBef>
                <a:spcPts val="0"/>
              </a:spcBef>
              <a:spcAft>
                <a:spcPts val="0"/>
              </a:spcAft>
              <a:defRPr/>
            </a:pPr>
            <a:endParaRPr lang="en-US" sz="1125" b="1">
              <a:solidFill>
                <a:prstClr val="white"/>
              </a:solidFill>
              <a:latin typeface="CVS Health Sans"/>
              <a:cs typeface="Open Sans Bold"/>
            </a:endParaRPr>
          </a:p>
        </p:txBody>
      </p:sp>
      <p:sp>
        <p:nvSpPr>
          <p:cNvPr id="5" name="TextBox 4">
            <a:extLst>
              <a:ext uri="{FF2B5EF4-FFF2-40B4-BE49-F238E27FC236}">
                <a16:creationId xmlns:a16="http://schemas.microsoft.com/office/drawing/2014/main" id="{A7FEA8CC-684F-0385-00AA-AA11FD90537B}"/>
              </a:ext>
            </a:extLst>
          </p:cNvPr>
          <p:cNvSpPr txBox="1">
            <a:spLocks noChangeArrowheads="1"/>
          </p:cNvSpPr>
          <p:nvPr/>
        </p:nvSpPr>
        <p:spPr bwMode="auto">
          <a:xfrm>
            <a:off x="533485" y="3038474"/>
            <a:ext cx="2212757" cy="1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285750" indent="-28575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214370" lvl="2" indent="-214370" defTabSz="685983">
              <a:lnSpc>
                <a:spcPct val="125000"/>
              </a:lnSpc>
              <a:spcAft>
                <a:spcPts val="150"/>
              </a:spcAft>
              <a:buFont typeface="Arial" panose="020B0604020202020204" pitchFamily="34" charset="0"/>
              <a:buChar char="•"/>
            </a:pPr>
            <a:r>
              <a:rPr lang="en-US" altLang="en-US" dirty="0">
                <a:solidFill>
                  <a:srgbClr val="3F3F3F"/>
                </a:solidFill>
                <a:cs typeface="Open Sans" panose="020B0606030504020204" pitchFamily="34" charset="0"/>
              </a:rPr>
              <a:t>Monthly plan premium</a:t>
            </a:r>
          </a:p>
          <a:p>
            <a:pPr marL="214370" lvl="2" indent="-214370" defTabSz="685983">
              <a:lnSpc>
                <a:spcPct val="125000"/>
              </a:lnSpc>
              <a:spcAft>
                <a:spcPts val="150"/>
              </a:spcAft>
              <a:buFont typeface="Arial" panose="020B0604020202020204" pitchFamily="34" charset="0"/>
              <a:buChar char="•"/>
            </a:pPr>
            <a:r>
              <a:rPr lang="en-US" altLang="en-US" dirty="0">
                <a:solidFill>
                  <a:srgbClr val="3F3F3F"/>
                </a:solidFill>
                <a:cs typeface="Open Sans" panose="020B0606030504020204" pitchFamily="34" charset="0"/>
              </a:rPr>
              <a:t>Yearly deductible</a:t>
            </a:r>
          </a:p>
          <a:p>
            <a:pPr marL="214370" lvl="2" indent="-214370" defTabSz="685983">
              <a:lnSpc>
                <a:spcPct val="125000"/>
              </a:lnSpc>
              <a:spcAft>
                <a:spcPts val="150"/>
              </a:spcAft>
              <a:buFont typeface="Arial" panose="020B0604020202020204" pitchFamily="34" charset="0"/>
              <a:buChar char="•"/>
            </a:pPr>
            <a:r>
              <a:rPr lang="en-US" altLang="en-US" dirty="0">
                <a:solidFill>
                  <a:srgbClr val="3F3F3F"/>
                </a:solidFill>
                <a:cs typeface="Open Sans" panose="020B0606030504020204" pitchFamily="34" charset="0"/>
              </a:rPr>
              <a:t>Coinsurance</a:t>
            </a:r>
          </a:p>
          <a:p>
            <a:pPr marL="214370" lvl="2" indent="-214370" defTabSz="685983">
              <a:lnSpc>
                <a:spcPct val="125000"/>
              </a:lnSpc>
              <a:spcAft>
                <a:spcPts val="150"/>
              </a:spcAft>
              <a:buFont typeface="Arial" panose="020B0604020202020204" pitchFamily="34" charset="0"/>
              <a:buChar char="•"/>
            </a:pPr>
            <a:r>
              <a:rPr lang="en-US" altLang="en-US" dirty="0">
                <a:solidFill>
                  <a:srgbClr val="3F3F3F"/>
                </a:solidFill>
                <a:cs typeface="Open Sans" panose="020B0606030504020204" pitchFamily="34" charset="0"/>
              </a:rPr>
              <a:t>Copays</a:t>
            </a:r>
          </a:p>
        </p:txBody>
      </p:sp>
      <p:sp>
        <p:nvSpPr>
          <p:cNvPr id="6" name="TextBox 5">
            <a:extLst>
              <a:ext uri="{FF2B5EF4-FFF2-40B4-BE49-F238E27FC236}">
                <a16:creationId xmlns:a16="http://schemas.microsoft.com/office/drawing/2014/main" id="{C5D8D28E-4229-76C6-AB22-29611FE8E827}"/>
              </a:ext>
            </a:extLst>
          </p:cNvPr>
          <p:cNvSpPr txBox="1">
            <a:spLocks noChangeArrowheads="1"/>
          </p:cNvSpPr>
          <p:nvPr/>
        </p:nvSpPr>
        <p:spPr bwMode="auto">
          <a:xfrm>
            <a:off x="4153670" y="2231294"/>
            <a:ext cx="4990330" cy="102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marL="685983" lvl="2" defTabSz="685983">
              <a:spcBef>
                <a:spcPts val="450"/>
              </a:spcBef>
            </a:pPr>
            <a:r>
              <a:rPr lang="en-US" altLang="en-US" b="1" dirty="0">
                <a:solidFill>
                  <a:srgbClr val="3F3F3F"/>
                </a:solidFill>
                <a:cs typeface="Open Sans" panose="020B0606030504020204" pitchFamily="34" charset="0"/>
                <a:sym typeface="Open Sans" panose="020B0606030504020204" pitchFamily="34" charset="0"/>
              </a:rPr>
              <a:t>"</a:t>
            </a:r>
            <a:r>
              <a:rPr lang="en-US" altLang="en-US" b="1" dirty="0" err="1">
                <a:solidFill>
                  <a:srgbClr val="3F3F3F"/>
                </a:solidFill>
                <a:cs typeface="Open Sans" panose="020B0606030504020204" pitchFamily="34" charset="0"/>
                <a:sym typeface="Open Sans" panose="020B0606030504020204" pitchFamily="34" charset="0"/>
              </a:rPr>
              <a:t>BeneLynk</a:t>
            </a:r>
            <a:r>
              <a:rPr lang="en-US" altLang="en-US" b="1" dirty="0">
                <a:solidFill>
                  <a:srgbClr val="3F3F3F"/>
                </a:solidFill>
                <a:cs typeface="Open Sans" panose="020B0606030504020204" pitchFamily="34" charset="0"/>
                <a:sym typeface="Open Sans" panose="020B0606030504020204" pitchFamily="34" charset="0"/>
              </a:rPr>
              <a:t>" </a:t>
            </a:r>
          </a:p>
          <a:p>
            <a:pPr marL="685983" lvl="2" defTabSz="685983">
              <a:spcBef>
                <a:spcPts val="450"/>
              </a:spcBef>
            </a:pPr>
            <a:r>
              <a:rPr lang="en-US" altLang="en-US" b="1" dirty="0">
                <a:solidFill>
                  <a:srgbClr val="3F3F3F"/>
                </a:solidFill>
                <a:cs typeface="Open Sans" panose="020B0606030504020204" pitchFamily="34" charset="0"/>
                <a:sym typeface="Open Sans" panose="020B0606030504020204" pitchFamily="34" charset="0"/>
              </a:rPr>
              <a:t>1-888-715-0225 (TTY: 711)</a:t>
            </a:r>
            <a:r>
              <a:rPr lang="en-US" altLang="en-US" dirty="0">
                <a:solidFill>
                  <a:srgbClr val="3F3F3F"/>
                </a:solidFill>
                <a:cs typeface="Open Sans" panose="020B0606030504020204" pitchFamily="34" charset="0"/>
                <a:sym typeface="Open Sans" panose="020B0606030504020204" pitchFamily="34" charset="0"/>
              </a:rPr>
              <a:t>,</a:t>
            </a:r>
          </a:p>
          <a:p>
            <a:pPr marL="685983" lvl="2" defTabSz="685983">
              <a:spcBef>
                <a:spcPts val="450"/>
              </a:spcBef>
            </a:pPr>
            <a:r>
              <a:rPr lang="en-US" altLang="en-US" dirty="0">
                <a:solidFill>
                  <a:srgbClr val="3F3F3F"/>
                </a:solidFill>
                <a:cs typeface="Open Sans" panose="020B0606030504020204" pitchFamily="34" charset="0"/>
                <a:sym typeface="Open Sans" panose="020B0606030504020204" pitchFamily="34" charset="0"/>
              </a:rPr>
              <a:t>Monday through Friday, 9 AM to 6 PM ET</a:t>
            </a:r>
          </a:p>
          <a:p>
            <a:pPr marL="685983" lvl="2" defTabSz="685983">
              <a:lnSpc>
                <a:spcPct val="135000"/>
              </a:lnSpc>
            </a:pPr>
            <a:r>
              <a:rPr lang="en-US" altLang="en-US" dirty="0">
                <a:solidFill>
                  <a:srgbClr val="3F3F3F"/>
                </a:solidFill>
                <a:cs typeface="Open Sans" panose="020B0606030504020204" pitchFamily="34" charset="0"/>
                <a:sym typeface="Open Sans" panose="020B0606030504020204" pitchFamily="34" charset="0"/>
              </a:rPr>
              <a:t>or </a:t>
            </a:r>
          </a:p>
          <a:p>
            <a:pPr marL="685983" lvl="2" defTabSz="685983">
              <a:spcBef>
                <a:spcPts val="450"/>
              </a:spcBef>
            </a:pPr>
            <a:r>
              <a:rPr lang="en-US" altLang="en-US" b="1" dirty="0">
                <a:solidFill>
                  <a:srgbClr val="3F3F3F"/>
                </a:solidFill>
                <a:cs typeface="Open Sans" panose="020B0606030504020204" pitchFamily="34" charset="0"/>
                <a:sym typeface="Open Sans" panose="020B0606030504020204" pitchFamily="34" charset="0"/>
              </a:rPr>
              <a:t>Social Security</a:t>
            </a:r>
          </a:p>
          <a:p>
            <a:pPr marL="685983" lvl="2" defTabSz="685983">
              <a:spcBef>
                <a:spcPts val="450"/>
              </a:spcBef>
            </a:pPr>
            <a:r>
              <a:rPr lang="en-US" altLang="en-US" b="1" dirty="0">
                <a:solidFill>
                  <a:srgbClr val="3F3F3F"/>
                </a:solidFill>
                <a:cs typeface="Open Sans" panose="020B0606030504020204" pitchFamily="34" charset="0"/>
                <a:sym typeface="Open Sans" panose="020B0606030504020204" pitchFamily="34" charset="0"/>
              </a:rPr>
              <a:t>1-800-772-1213</a:t>
            </a:r>
            <a:r>
              <a:rPr lang="en-US" altLang="en-US" dirty="0">
                <a:solidFill>
                  <a:srgbClr val="3F3F3F"/>
                </a:solidFill>
                <a:cs typeface="Open Sans" panose="020B0606030504020204" pitchFamily="34" charset="0"/>
                <a:sym typeface="Open Sans" panose="020B0606030504020204" pitchFamily="34" charset="0"/>
              </a:rPr>
              <a:t> </a:t>
            </a:r>
            <a:r>
              <a:rPr lang="en-US" altLang="en-US" b="1" dirty="0">
                <a:solidFill>
                  <a:srgbClr val="3F3F3F"/>
                </a:solidFill>
                <a:cs typeface="Open Sans" panose="020B0606030504020204" pitchFamily="34" charset="0"/>
                <a:sym typeface="Open Sans" panose="020B0606030504020204" pitchFamily="34" charset="0"/>
              </a:rPr>
              <a:t>(TTY: 1-800-325-0778)</a:t>
            </a:r>
            <a:r>
              <a:rPr lang="en-US" altLang="en-US" dirty="0">
                <a:solidFill>
                  <a:srgbClr val="3F3F3F"/>
                </a:solidFill>
                <a:cs typeface="Open Sans" panose="020B0606030504020204" pitchFamily="34" charset="0"/>
                <a:sym typeface="Open Sans" panose="020B0606030504020204" pitchFamily="34" charset="0"/>
              </a:rPr>
              <a:t>,</a:t>
            </a:r>
            <a:r>
              <a:rPr lang="en-US" altLang="en-US" b="1" dirty="0">
                <a:solidFill>
                  <a:srgbClr val="3F3F3F"/>
                </a:solidFill>
                <a:cs typeface="Open Sans" panose="020B0606030504020204" pitchFamily="34" charset="0"/>
                <a:sym typeface="Open Sans" panose="020B0606030504020204" pitchFamily="34" charset="0"/>
              </a:rPr>
              <a:t> </a:t>
            </a:r>
          </a:p>
          <a:p>
            <a:pPr marL="685983" lvl="2" defTabSz="685983">
              <a:spcBef>
                <a:spcPts val="450"/>
              </a:spcBef>
            </a:pPr>
            <a:r>
              <a:rPr lang="en-US" altLang="en-US" dirty="0">
                <a:solidFill>
                  <a:srgbClr val="3F3F3F"/>
                </a:solidFill>
                <a:cs typeface="Open Sans" panose="020B0606030504020204" pitchFamily="34" charset="0"/>
                <a:sym typeface="Open Sans" panose="020B0606030504020204" pitchFamily="34" charset="0"/>
              </a:rPr>
              <a:t>Monday through Friday, 8 AM to 7 PM local time</a:t>
            </a:r>
          </a:p>
        </p:txBody>
      </p:sp>
      <p:sp>
        <p:nvSpPr>
          <p:cNvPr id="7" name="TextBox 6">
            <a:extLst>
              <a:ext uri="{FF2B5EF4-FFF2-40B4-BE49-F238E27FC236}">
                <a16:creationId xmlns:a16="http://schemas.microsoft.com/office/drawing/2014/main" id="{21C69EAA-CCD0-B34C-54AE-6E3726111763}"/>
              </a:ext>
            </a:extLst>
          </p:cNvPr>
          <p:cNvSpPr txBox="1"/>
          <p:nvPr/>
        </p:nvSpPr>
        <p:spPr>
          <a:xfrm>
            <a:off x="4249257" y="1606518"/>
            <a:ext cx="2555747" cy="253669"/>
          </a:xfrm>
          <a:prstGeom prst="rect">
            <a:avLst/>
          </a:prstGeom>
          <a:noFill/>
        </p:spPr>
        <p:txBody>
          <a:bodyPr lIns="0" tIns="0" rIns="0" bIns="0"/>
          <a:lstStyle/>
          <a:p>
            <a:pPr defTabSz="342660">
              <a:lnSpc>
                <a:spcPct val="110000"/>
              </a:lnSpc>
              <a:spcBef>
                <a:spcPts val="900"/>
              </a:spcBef>
              <a:spcAft>
                <a:spcPts val="600"/>
              </a:spcAft>
              <a:defRPr/>
            </a:pPr>
            <a:r>
              <a:rPr lang="en-US" b="1" spc="-8" dirty="0">
                <a:solidFill>
                  <a:srgbClr val="7D3F98"/>
                </a:solidFill>
                <a:latin typeface="CVS Health Sans"/>
                <a:ea typeface="Open Sans" panose="020B0606030504020204" pitchFamily="34" charset="0"/>
                <a:cs typeface="Open Sans" panose="020B0606030504020204" pitchFamily="34" charset="0"/>
              </a:rPr>
              <a:t>To see if you qualify call</a:t>
            </a:r>
            <a:r>
              <a:rPr lang="en-US" b="1" spc="-4" dirty="0">
                <a:solidFill>
                  <a:srgbClr val="7D3F98"/>
                </a:solidFill>
                <a:latin typeface="CVS Health Sans"/>
                <a:ea typeface="Open Sans" panose="020B0606030504020204" pitchFamily="34" charset="0"/>
                <a:cs typeface="Open Sans" panose="020B0606030504020204" pitchFamily="34" charset="0"/>
              </a:rPr>
              <a:t>:</a:t>
            </a:r>
            <a:endParaRPr lang="en-US" b="1" dirty="0">
              <a:solidFill>
                <a:srgbClr val="7D3F98"/>
              </a:solidFill>
              <a:latin typeface="CVS Health Sans"/>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3D558FBD-6138-B9A1-2943-1E5135873C97}"/>
              </a:ext>
            </a:extLst>
          </p:cNvPr>
          <p:cNvSpPr txBox="1"/>
          <p:nvPr/>
        </p:nvSpPr>
        <p:spPr>
          <a:xfrm>
            <a:off x="535921" y="1537795"/>
            <a:ext cx="3102386" cy="1500679"/>
          </a:xfrm>
          <a:prstGeom prst="rect">
            <a:avLst/>
          </a:prstGeom>
          <a:noFill/>
        </p:spPr>
        <p:txBody>
          <a:bodyPr lIns="0" tIns="0" rIns="0" bIns="0"/>
          <a:lstStyle/>
          <a:p>
            <a:pPr defTabSz="342991" fontAlgn="auto">
              <a:lnSpc>
                <a:spcPct val="125000"/>
              </a:lnSpc>
              <a:spcBef>
                <a:spcPts val="150"/>
              </a:spcBef>
              <a:spcAft>
                <a:spcPts val="0"/>
              </a:spcAft>
              <a:defRPr/>
            </a:pPr>
            <a:r>
              <a:rPr lang="en-US" b="1" dirty="0">
                <a:solidFill>
                  <a:srgbClr val="7D3F98"/>
                </a:solidFill>
                <a:latin typeface="CVS Health Sans"/>
                <a:ea typeface="Open Sans"/>
                <a:cs typeface="Open Sans"/>
                <a:sym typeface="Open Sans"/>
              </a:rPr>
              <a:t>Extra Help </a:t>
            </a:r>
            <a:r>
              <a:rPr lang="en-US" dirty="0">
                <a:solidFill>
                  <a:srgbClr val="3F3F3F"/>
                </a:solidFill>
                <a:latin typeface="CVS Health Sans"/>
                <a:ea typeface="Open Sans"/>
                <a:cs typeface="Open Sans"/>
                <a:sym typeface="Open Sans"/>
              </a:rPr>
              <a:t>is a Medicare program that helps pay some Medicare prescription drug costs such as:</a:t>
            </a:r>
            <a:endParaRPr lang="en-US" dirty="0">
              <a:solidFill>
                <a:srgbClr val="3F3F3F"/>
              </a:solidFill>
              <a:latin typeface="CVS Health Sans"/>
            </a:endParaRPr>
          </a:p>
        </p:txBody>
      </p:sp>
      <p:pic>
        <p:nvPicPr>
          <p:cNvPr id="124935" name="Picture 8">
            <a:extLst>
              <a:ext uri="{FF2B5EF4-FFF2-40B4-BE49-F238E27FC236}">
                <a16:creationId xmlns:a16="http://schemas.microsoft.com/office/drawing/2014/main" id="{0DD86BBE-384D-703F-80BA-8C50E5ECC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810" y="2239597"/>
            <a:ext cx="370380" cy="61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6" name="Picture 9" descr="Pill pictogram.">
            <a:extLst>
              <a:ext uri="{FF2B5EF4-FFF2-40B4-BE49-F238E27FC236}">
                <a16:creationId xmlns:a16="http://schemas.microsoft.com/office/drawing/2014/main" id="{35EFBAE8-AFE2-BD3B-0656-5D9D55C92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737" y="495300"/>
            <a:ext cx="270627" cy="71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6">
            <a:extLst>
              <a:ext uri="{FF2B5EF4-FFF2-40B4-BE49-F238E27FC236}">
                <a16:creationId xmlns:a16="http://schemas.microsoft.com/office/drawing/2014/main" id="{97EF437D-F504-A9EE-1BCB-0D5AB228D7A7}"/>
              </a:ext>
            </a:extLst>
          </p:cNvPr>
          <p:cNvSpPr>
            <a:spLocks noGrp="1" noChangeArrowheads="1"/>
          </p:cNvSpPr>
          <p:nvPr>
            <p:ph type="title"/>
          </p:nvPr>
        </p:nvSpPr>
        <p:spPr/>
        <p:txBody>
          <a:bodyPr/>
          <a:lstStyle/>
          <a:p>
            <a:r>
              <a:rPr altLang="en-US"/>
              <a:t>You get more with Aetna Medicare Advantage</a:t>
            </a:r>
          </a:p>
        </p:txBody>
      </p:sp>
      <p:grpSp>
        <p:nvGrpSpPr>
          <p:cNvPr id="126978" name="Group 1">
            <a:extLst>
              <a:ext uri="{FF2B5EF4-FFF2-40B4-BE49-F238E27FC236}">
                <a16:creationId xmlns:a16="http://schemas.microsoft.com/office/drawing/2014/main" id="{9B703328-D02F-0D0F-096D-552F6D172F8B}"/>
              </a:ext>
              <a:ext uri="{C183D7F6-B498-43B3-948B-1728B52AA6E4}">
                <adec:decorative xmlns:adec="http://schemas.microsoft.com/office/drawing/2017/decorative" val="1"/>
              </a:ext>
            </a:extLst>
          </p:cNvPr>
          <p:cNvGrpSpPr>
            <a:grpSpLocks/>
          </p:cNvGrpSpPr>
          <p:nvPr/>
        </p:nvGrpSpPr>
        <p:grpSpPr bwMode="auto">
          <a:xfrm>
            <a:off x="4424325" y="3197958"/>
            <a:ext cx="295352" cy="1006341"/>
            <a:chOff x="5897563" y="2649212"/>
            <a:chExt cx="393699" cy="1559576"/>
          </a:xfrm>
        </p:grpSpPr>
        <p:cxnSp>
          <p:nvCxnSpPr>
            <p:cNvPr id="4" name="Straight Connector 3" descr="&quot;&quot;">
              <a:extLst>
                <a:ext uri="{FF2B5EF4-FFF2-40B4-BE49-F238E27FC236}">
                  <a16:creationId xmlns:a16="http://schemas.microsoft.com/office/drawing/2014/main" id="{EDBB01DB-2D84-94E0-3540-B7FF7FBDA45E}"/>
                </a:ext>
              </a:extLst>
            </p:cNvPr>
            <p:cNvCxnSpPr/>
            <p:nvPr/>
          </p:nvCxnSpPr>
          <p:spPr>
            <a:xfrm>
              <a:off x="5897563" y="2649212"/>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quot;&quot;">
              <a:extLst>
                <a:ext uri="{FF2B5EF4-FFF2-40B4-BE49-F238E27FC236}">
                  <a16:creationId xmlns:a16="http://schemas.microsoft.com/office/drawing/2014/main" id="{55EC913F-86D9-3925-6F0A-BCE683AA6697}"/>
                </a:ext>
              </a:extLst>
            </p:cNvPr>
            <p:cNvCxnSpPr/>
            <p:nvPr/>
          </p:nvCxnSpPr>
          <p:spPr>
            <a:xfrm>
              <a:off x="5897563" y="4208788"/>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6979" name="Graphic 2" descr="Inspire trust pictogram.">
            <a:extLst>
              <a:ext uri="{FF2B5EF4-FFF2-40B4-BE49-F238E27FC236}">
                <a16:creationId xmlns:a16="http://schemas.microsoft.com/office/drawing/2014/main" id="{6EAFB6DB-F8DD-864C-BE1F-7161D473ED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70617" y="2191619"/>
            <a:ext cx="1002767" cy="7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BE4A17-B3E0-CCC9-E9B5-34F13523414D}"/>
              </a:ext>
            </a:extLst>
          </p:cNvPr>
          <p:cNvSpPr>
            <a:spLocks noGrp="1"/>
          </p:cNvSpPr>
          <p:nvPr>
            <p:ph idx="1"/>
          </p:nvPr>
        </p:nvSpPr>
        <p:spPr>
          <a:xfrm>
            <a:off x="1026943" y="2834814"/>
            <a:ext cx="1466453" cy="889461"/>
          </a:xfrm>
        </p:spPr>
        <p:txBody>
          <a:bodyPr/>
          <a:lstStyle/>
          <a:p>
            <a:pPr eaLnBrk="1" hangingPunct="1">
              <a:spcAft>
                <a:spcPts val="0"/>
              </a:spcAft>
              <a:defRPr/>
            </a:pPr>
            <a:r>
              <a:rPr lang="en-US" sz="3000" b="1" dirty="0">
                <a:solidFill>
                  <a:schemeClr val="bg1"/>
                </a:solidFill>
                <a:latin typeface="+mj-lt"/>
              </a:rPr>
              <a:t>Wellness</a:t>
            </a:r>
          </a:p>
        </p:txBody>
      </p:sp>
      <p:sp>
        <p:nvSpPr>
          <p:cNvPr id="159746" name="Title 1">
            <a:extLst>
              <a:ext uri="{FF2B5EF4-FFF2-40B4-BE49-F238E27FC236}">
                <a16:creationId xmlns:a16="http://schemas.microsoft.com/office/drawing/2014/main" id="{B97BD94C-6454-0522-C47A-E9B7698DE6C0}"/>
              </a:ext>
            </a:extLst>
          </p:cNvPr>
          <p:cNvSpPr txBox="1">
            <a:spLocks noChangeArrowheads="1"/>
          </p:cNvSpPr>
          <p:nvPr/>
        </p:nvSpPr>
        <p:spPr bwMode="auto">
          <a:xfrm>
            <a:off x="4781605" y="707166"/>
            <a:ext cx="3670462" cy="53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defTabSz="342991">
              <a:lnSpc>
                <a:spcPct val="90000"/>
              </a:lnSpc>
            </a:pPr>
            <a:r>
              <a:rPr lang="en-US" altLang="en-US" sz="2101" b="1" dirty="0">
                <a:solidFill>
                  <a:srgbClr val="3F3F3F"/>
                </a:solidFill>
              </a:rPr>
              <a:t>Discover wellness</a:t>
            </a:r>
          </a:p>
        </p:txBody>
      </p:sp>
      <p:sp>
        <p:nvSpPr>
          <p:cNvPr id="4" name="Content Placeholder 2">
            <a:extLst>
              <a:ext uri="{FF2B5EF4-FFF2-40B4-BE49-F238E27FC236}">
                <a16:creationId xmlns:a16="http://schemas.microsoft.com/office/drawing/2014/main" id="{4EC1FB89-D336-6D7B-1863-C05C95992DD2}"/>
              </a:ext>
            </a:extLst>
          </p:cNvPr>
          <p:cNvSpPr txBox="1">
            <a:spLocks/>
          </p:cNvSpPr>
          <p:nvPr/>
        </p:nvSpPr>
        <p:spPr>
          <a:xfrm>
            <a:off x="4781605" y="1323427"/>
            <a:ext cx="4231634" cy="4439197"/>
          </a:xfrm>
          <a:prstGeom prst="rect">
            <a:avLst/>
          </a:prstGeom>
        </p:spPr>
        <p:txBody>
          <a:bodyPr/>
          <a:lstStyle>
            <a:lvl1pPr marL="0" indent="0" algn="l" defTabSz="457200" rtl="0" eaLnBrk="1" latinLnBrk="0" hangingPunct="1">
              <a:spcBef>
                <a:spcPts val="1800"/>
              </a:spcBef>
              <a:buClrTx/>
              <a:buFont typeface="Arial"/>
              <a:buNone/>
              <a:defRPr sz="1600" b="0" kern="120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6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6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600" kern="1200">
                <a:solidFill>
                  <a:schemeClr val="tx2"/>
                </a:solidFill>
                <a:latin typeface="+mn-lt"/>
                <a:ea typeface="+mn-ea"/>
                <a:cs typeface="+mn-cs"/>
              </a:defRPr>
            </a:lvl4pPr>
            <a:lvl5pPr marL="682625" indent="-168275" algn="l" defTabSz="457200" rtl="0" eaLnBrk="1" latinLnBrk="0" hangingPunct="1">
              <a:spcBef>
                <a:spcPts val="600"/>
              </a:spcBef>
              <a:buClrTx/>
              <a:buFont typeface="Arial" panose="020B0604020202020204" pitchFamily="34" charset="0"/>
              <a:buChar char="–"/>
              <a:defRPr sz="1600" kern="1200">
                <a:solidFill>
                  <a:schemeClr val="tx2"/>
                </a:solidFill>
                <a:latin typeface="+mn-lt"/>
                <a:ea typeface="+mn-ea"/>
                <a:cs typeface="+mn-cs"/>
              </a:defRPr>
            </a:lvl5pPr>
            <a:lvl6pPr marL="857250" indent="-174625" algn="l" defTabSz="457200" rtl="0" eaLnBrk="1" latinLnBrk="0" hangingPunct="1">
              <a:spcBef>
                <a:spcPts val="600"/>
              </a:spcBef>
              <a:buFont typeface="Arial" panose="020B0604020202020204" pitchFamily="34" charset="0"/>
              <a:buChar char="•"/>
              <a:defRPr sz="1600" kern="1200">
                <a:solidFill>
                  <a:schemeClr val="tx2"/>
                </a:solidFill>
                <a:latin typeface="+mn-lt"/>
                <a:ea typeface="+mn-ea"/>
                <a:cs typeface="+mn-cs"/>
              </a:defRPr>
            </a:lvl6pPr>
            <a:lvl7pPr marL="1030288" indent="-173038" algn="l" defTabSz="457200" rtl="0" eaLnBrk="1" latinLnBrk="0" hangingPunct="1">
              <a:spcBef>
                <a:spcPts val="600"/>
              </a:spcBef>
              <a:buFont typeface="Arial" panose="020B0604020202020204" pitchFamily="34" charset="0"/>
              <a:buChar char="–"/>
              <a:defRPr sz="1600" kern="1200">
                <a:solidFill>
                  <a:schemeClr val="tx2"/>
                </a:solidFill>
                <a:latin typeface="+mn-lt"/>
                <a:ea typeface="+mn-ea"/>
                <a:cs typeface="+mn-cs"/>
              </a:defRPr>
            </a:lvl7pPr>
            <a:lvl8pPr marL="1203325" indent="-173038" algn="l" defTabSz="457200" rtl="0" eaLnBrk="1" latinLnBrk="0" hangingPunct="1">
              <a:spcBef>
                <a:spcPts val="600"/>
              </a:spcBef>
              <a:buFont typeface="Arial"/>
              <a:buChar char="•"/>
              <a:defRPr sz="1600" kern="1200" baseline="0">
                <a:solidFill>
                  <a:schemeClr val="tx2"/>
                </a:solidFill>
                <a:latin typeface="+mn-lt"/>
                <a:ea typeface="+mn-ea"/>
                <a:cs typeface="+mn-cs"/>
              </a:defRPr>
            </a:lvl8pPr>
            <a:lvl9pPr marL="1377950" indent="-174625" algn="l" defTabSz="457200" rtl="0" eaLnBrk="1" latinLnBrk="0" hangingPunct="1">
              <a:spcBef>
                <a:spcPts val="600"/>
              </a:spcBef>
              <a:buFont typeface="Arial" panose="020B0604020202020204" pitchFamily="34" charset="0"/>
              <a:buChar char="–"/>
              <a:defRPr sz="1600" kern="1200" baseline="0">
                <a:solidFill>
                  <a:schemeClr val="tx2"/>
                </a:solidFill>
                <a:latin typeface="+mn-lt"/>
                <a:ea typeface="+mn-ea"/>
                <a:cs typeface="+mn-cs"/>
              </a:defRPr>
            </a:lvl9pPr>
          </a:lstStyle>
          <a:p>
            <a:pPr defTabSz="342991" fontAlgn="auto">
              <a:spcBef>
                <a:spcPts val="0"/>
              </a:spcBef>
              <a:spcAft>
                <a:spcPts val="0"/>
              </a:spcAft>
              <a:defRPr/>
            </a:pPr>
            <a:r>
              <a:rPr lang="en-US" b="1" dirty="0">
                <a:solidFill>
                  <a:srgbClr val="7D3F98"/>
                </a:solidFill>
                <a:latin typeface="CVS Health Sans"/>
              </a:rPr>
              <a:t>Healthy Home Visits</a:t>
            </a:r>
          </a:p>
          <a:p>
            <a:pPr defTabSz="342991" fontAlgn="auto">
              <a:spcBef>
                <a:spcPts val="0"/>
              </a:spcBef>
              <a:spcAft>
                <a:spcPts val="0"/>
              </a:spcAft>
              <a:defRPr/>
            </a:pPr>
            <a:r>
              <a:rPr lang="en-US" dirty="0">
                <a:solidFill>
                  <a:srgbClr val="000000">
                    <a:lumMod val="75000"/>
                    <a:lumOff val="25000"/>
                  </a:srgbClr>
                </a:solidFill>
                <a:latin typeface="CVS Health Sans"/>
              </a:rPr>
              <a:t>Get a home visit from a licensed doctor or nurse to assess your health and safety needs.</a:t>
            </a:r>
          </a:p>
          <a:p>
            <a:pPr defTabSz="342991" fontAlgn="auto">
              <a:spcBef>
                <a:spcPts val="0"/>
              </a:spcBef>
              <a:spcAft>
                <a:spcPts val="0"/>
              </a:spcAft>
              <a:defRPr/>
            </a:pPr>
            <a:endParaRPr lang="en-US" dirty="0">
              <a:solidFill>
                <a:srgbClr val="000000">
                  <a:lumMod val="75000"/>
                  <a:lumOff val="25000"/>
                </a:srgbClr>
              </a:solidFill>
              <a:latin typeface="CVS Health Sans"/>
            </a:endParaRPr>
          </a:p>
          <a:p>
            <a:pPr defTabSz="342991" fontAlgn="auto">
              <a:spcBef>
                <a:spcPts val="0"/>
              </a:spcBef>
              <a:spcAft>
                <a:spcPts val="0"/>
              </a:spcAft>
              <a:defRPr/>
            </a:pPr>
            <a:r>
              <a:rPr lang="en-US" b="1" dirty="0">
                <a:solidFill>
                  <a:srgbClr val="7D3F98"/>
                </a:solidFill>
                <a:latin typeface="CVS Health Sans"/>
              </a:rPr>
              <a:t>Hearing and Vision reimbursements</a:t>
            </a:r>
          </a:p>
          <a:p>
            <a:pPr defTabSz="342991" fontAlgn="auto">
              <a:spcBef>
                <a:spcPts val="0"/>
              </a:spcBef>
              <a:spcAft>
                <a:spcPts val="0"/>
              </a:spcAft>
              <a:defRPr/>
            </a:pPr>
            <a:r>
              <a:rPr lang="en-US" b="1" dirty="0">
                <a:solidFill>
                  <a:srgbClr val="000000">
                    <a:lumMod val="75000"/>
                    <a:lumOff val="25000"/>
                  </a:srgbClr>
                </a:solidFill>
                <a:latin typeface="CVS Health Sans"/>
              </a:rPr>
              <a:t>$2,000  per ear </a:t>
            </a:r>
            <a:r>
              <a:rPr lang="en-US" dirty="0">
                <a:solidFill>
                  <a:srgbClr val="000000">
                    <a:lumMod val="75000"/>
                    <a:lumOff val="25000"/>
                  </a:srgbClr>
                </a:solidFill>
                <a:latin typeface="CVS Health Sans"/>
              </a:rPr>
              <a:t>reimbursement every 36 months on hearing aids.</a:t>
            </a:r>
          </a:p>
          <a:p>
            <a:pPr defTabSz="342991" fontAlgn="auto">
              <a:spcBef>
                <a:spcPts val="0"/>
              </a:spcBef>
              <a:spcAft>
                <a:spcPts val="0"/>
              </a:spcAft>
              <a:defRPr/>
            </a:pPr>
            <a:r>
              <a:rPr lang="en-US" b="1" dirty="0">
                <a:solidFill>
                  <a:srgbClr val="000000">
                    <a:lumMod val="75000"/>
                    <a:lumOff val="25000"/>
                  </a:srgbClr>
                </a:solidFill>
                <a:latin typeface="CVS Health Sans"/>
              </a:rPr>
              <a:t>$200 </a:t>
            </a:r>
            <a:r>
              <a:rPr lang="en-US" dirty="0">
                <a:solidFill>
                  <a:srgbClr val="000000">
                    <a:lumMod val="75000"/>
                    <a:lumOff val="25000"/>
                  </a:srgbClr>
                </a:solidFill>
                <a:latin typeface="CVS Health Sans"/>
              </a:rPr>
              <a:t>reimbursement every 24 months on eyewear.</a:t>
            </a:r>
          </a:p>
          <a:p>
            <a:pPr defTabSz="342991" fontAlgn="auto">
              <a:spcBef>
                <a:spcPts val="0"/>
              </a:spcBef>
              <a:spcAft>
                <a:spcPts val="0"/>
              </a:spcAft>
              <a:defRPr/>
            </a:pPr>
            <a:endParaRPr lang="en-US" b="1" dirty="0">
              <a:solidFill>
                <a:srgbClr val="7D3F98"/>
              </a:solidFill>
              <a:latin typeface="CVS Health Sans"/>
            </a:endParaRPr>
          </a:p>
          <a:p>
            <a:pPr defTabSz="342991" fontAlgn="auto">
              <a:spcBef>
                <a:spcPts val="0"/>
              </a:spcBef>
              <a:spcAft>
                <a:spcPts val="0"/>
              </a:spcAft>
              <a:defRPr/>
            </a:pPr>
            <a:r>
              <a:rPr lang="en-US" b="1" dirty="0">
                <a:solidFill>
                  <a:srgbClr val="7D3F98"/>
                </a:solidFill>
                <a:latin typeface="CVS Health Sans"/>
              </a:rPr>
              <a:t>Healthy Rewards program</a:t>
            </a:r>
          </a:p>
          <a:p>
            <a:pPr defTabSz="342991" fontAlgn="auto">
              <a:spcBef>
                <a:spcPts val="0"/>
              </a:spcBef>
              <a:spcAft>
                <a:spcPts val="0"/>
              </a:spcAft>
              <a:defRPr/>
            </a:pPr>
            <a:r>
              <a:rPr lang="en-US" dirty="0">
                <a:solidFill>
                  <a:srgbClr val="000000">
                    <a:lumMod val="75000"/>
                    <a:lumOff val="25000"/>
                  </a:srgbClr>
                </a:solidFill>
                <a:latin typeface="CVS Health Sans"/>
                <a:cs typeface="Calibri" panose="020F0502020204030204" pitchFamily="34" charset="0"/>
              </a:rPr>
              <a:t>Earn </a:t>
            </a:r>
            <a:r>
              <a:rPr lang="en-US" dirty="0">
                <a:solidFill>
                  <a:srgbClr val="000000">
                    <a:lumMod val="75000"/>
                    <a:lumOff val="25000"/>
                  </a:srgbClr>
                </a:solidFill>
                <a:latin typeface="CVS Health Sans"/>
              </a:rPr>
              <a:t>gift cards when you complete important health and wellness activities.</a:t>
            </a:r>
          </a:p>
          <a:p>
            <a:pPr defTabSz="342991" fontAlgn="auto">
              <a:spcBef>
                <a:spcPts val="0"/>
              </a:spcBef>
              <a:spcAft>
                <a:spcPts val="0"/>
              </a:spcAft>
              <a:defRPr/>
            </a:pPr>
            <a:endParaRPr lang="en-US" dirty="0">
              <a:solidFill>
                <a:srgbClr val="000000">
                  <a:lumMod val="75000"/>
                  <a:lumOff val="25000"/>
                </a:srgbClr>
              </a:solidFill>
              <a:latin typeface="CVS Health Sans"/>
            </a:endParaRPr>
          </a:p>
          <a:p>
            <a:pPr defTabSz="342991" fontAlgn="auto">
              <a:spcBef>
                <a:spcPts val="0"/>
              </a:spcBef>
              <a:spcAft>
                <a:spcPts val="0"/>
              </a:spcAft>
              <a:defRPr/>
            </a:pPr>
            <a:r>
              <a:rPr lang="en-US" b="1" dirty="0">
                <a:solidFill>
                  <a:srgbClr val="7D3F98"/>
                </a:solidFill>
                <a:latin typeface="CVS Health Sans"/>
              </a:rPr>
              <a:t>24-hour Nurse Line</a:t>
            </a:r>
          </a:p>
          <a:p>
            <a:pPr defTabSz="342991" fontAlgn="auto">
              <a:spcBef>
                <a:spcPts val="0"/>
              </a:spcBef>
              <a:spcAft>
                <a:spcPts val="0"/>
              </a:spcAft>
              <a:defRPr/>
            </a:pPr>
            <a:r>
              <a:rPr lang="en-US" dirty="0">
                <a:solidFill>
                  <a:srgbClr val="3F3F3F"/>
                </a:solidFill>
                <a:latin typeface="CVS Health Sans"/>
              </a:rPr>
              <a:t>You have toll-free, 24-hour access to nurses who can help answer your health questions</a:t>
            </a:r>
            <a:r>
              <a:rPr lang="en-US" dirty="0">
                <a:solidFill>
                  <a:srgbClr val="000000">
                    <a:lumMod val="75000"/>
                    <a:lumOff val="25000"/>
                  </a:srgbClr>
                </a:solidFill>
                <a:latin typeface="CVS Health Sans"/>
              </a:rPr>
              <a:t>.</a:t>
            </a:r>
          </a:p>
          <a:p>
            <a:pPr defTabSz="342991" fontAlgn="auto">
              <a:spcBef>
                <a:spcPts val="0"/>
              </a:spcBef>
              <a:spcAft>
                <a:spcPts val="0"/>
              </a:spcAft>
              <a:defRPr/>
            </a:pPr>
            <a:endParaRPr lang="en-US" sz="1200" dirty="0">
              <a:solidFill>
                <a:srgbClr val="000000">
                  <a:lumMod val="75000"/>
                  <a:lumOff val="25000"/>
                </a:srgbClr>
              </a:solidFill>
              <a:latin typeface="CVS Health Sans"/>
            </a:endParaRPr>
          </a:p>
          <a:p>
            <a:pPr defTabSz="342991" fontAlgn="auto">
              <a:spcBef>
                <a:spcPts val="0"/>
              </a:spcBef>
              <a:spcAft>
                <a:spcPts val="0"/>
              </a:spcAft>
              <a:defRPr/>
            </a:pPr>
            <a:endParaRPr lang="en-US" sz="1200" dirty="0">
              <a:solidFill>
                <a:srgbClr val="000000">
                  <a:lumMod val="75000"/>
                  <a:lumOff val="25000"/>
                </a:srgbClr>
              </a:solidFill>
              <a:latin typeface="CVS Health Sans"/>
            </a:endParaRPr>
          </a:p>
          <a:p>
            <a:pPr defTabSz="342991" fontAlgn="auto">
              <a:spcBef>
                <a:spcPts val="0"/>
              </a:spcBef>
              <a:spcAft>
                <a:spcPts val="0"/>
              </a:spcAft>
              <a:defRPr/>
            </a:pPr>
            <a:endParaRPr lang="en-US" sz="1200" dirty="0">
              <a:solidFill>
                <a:srgbClr val="000000">
                  <a:lumMod val="75000"/>
                  <a:lumOff val="25000"/>
                </a:srgbClr>
              </a:solidFill>
              <a:latin typeface="CVS Health Sans"/>
            </a:endParaRPr>
          </a:p>
          <a:p>
            <a:pPr defTabSz="342991" fontAlgn="auto">
              <a:spcBef>
                <a:spcPts val="0"/>
              </a:spcBef>
              <a:spcAft>
                <a:spcPts val="0"/>
              </a:spcAft>
              <a:defRPr/>
            </a:pPr>
            <a:endParaRPr lang="en-US" sz="1200" dirty="0">
              <a:solidFill>
                <a:srgbClr val="000000">
                  <a:lumMod val="75000"/>
                  <a:lumOff val="25000"/>
                </a:srgbClr>
              </a:solidFill>
              <a:latin typeface="CVS Health Sans"/>
            </a:endParaRPr>
          </a:p>
          <a:p>
            <a:pPr defTabSz="342991" fontAlgn="auto">
              <a:spcBef>
                <a:spcPts val="0"/>
              </a:spcBef>
              <a:spcAft>
                <a:spcPts val="0"/>
              </a:spcAft>
              <a:defRPr/>
            </a:pPr>
            <a:endParaRPr lang="en-US" sz="1200" b="1" dirty="0">
              <a:solidFill>
                <a:srgbClr val="3F3F3F"/>
              </a:solidFill>
              <a:latin typeface="CVS Health Sans"/>
              <a:cs typeface="Calibri" panose="020F0502020204030204" pitchFamily="34" charset="0"/>
            </a:endParaRPr>
          </a:p>
          <a:p>
            <a:pPr defTabSz="342991" fontAlgn="auto">
              <a:spcBef>
                <a:spcPts val="0"/>
              </a:spcBef>
              <a:spcAft>
                <a:spcPts val="0"/>
              </a:spcAft>
              <a:defRPr/>
            </a:pPr>
            <a:endParaRPr lang="en-US" sz="1200" dirty="0">
              <a:solidFill>
                <a:srgbClr val="3F3F3F"/>
              </a:solidFill>
              <a:latin typeface="CVS Health Sans"/>
              <a:cs typeface="Calibri" panose="020F0502020204030204" pitchFamily="34" charset="0"/>
            </a:endParaRPr>
          </a:p>
        </p:txBody>
      </p:sp>
      <p:pic>
        <p:nvPicPr>
          <p:cNvPr id="159748" name="Picture 5">
            <a:extLst>
              <a:ext uri="{FF2B5EF4-FFF2-40B4-BE49-F238E27FC236}">
                <a16:creationId xmlns:a16="http://schemas.microsoft.com/office/drawing/2014/main" id="{F3FFB2D3-B48E-BBD1-F5B1-B20AE104B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716" y="2130151"/>
            <a:ext cx="994905" cy="70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43952B-01B8-ACEC-298A-7367AB5E7127}"/>
              </a:ext>
            </a:extLst>
          </p:cNvPr>
          <p:cNvSpPr>
            <a:spLocks noGrp="1"/>
          </p:cNvSpPr>
          <p:nvPr>
            <p:ph idx="1"/>
          </p:nvPr>
        </p:nvSpPr>
        <p:spPr>
          <a:xfrm>
            <a:off x="1143893" y="2371671"/>
            <a:ext cx="1354093" cy="943029"/>
          </a:xfrm>
        </p:spPr>
        <p:txBody>
          <a:bodyPr/>
          <a:lstStyle/>
          <a:p>
            <a:pPr eaLnBrk="1" hangingPunct="1">
              <a:spcAft>
                <a:spcPts val="0"/>
              </a:spcAft>
              <a:defRPr/>
            </a:pPr>
            <a:r>
              <a:rPr lang="en-US" sz="2600" b="1" dirty="0">
                <a:solidFill>
                  <a:schemeClr val="bg1"/>
                </a:solidFill>
                <a:latin typeface="+mj-lt"/>
              </a:rPr>
              <a:t>Wellness</a:t>
            </a:r>
          </a:p>
        </p:txBody>
      </p:sp>
      <p:sp>
        <p:nvSpPr>
          <p:cNvPr id="161794" name="Title 1">
            <a:extLst>
              <a:ext uri="{FF2B5EF4-FFF2-40B4-BE49-F238E27FC236}">
                <a16:creationId xmlns:a16="http://schemas.microsoft.com/office/drawing/2014/main" id="{93648CF1-73BD-C422-E3B1-DCA3750EE4A4}"/>
              </a:ext>
            </a:extLst>
          </p:cNvPr>
          <p:cNvSpPr txBox="1">
            <a:spLocks noChangeArrowheads="1"/>
          </p:cNvSpPr>
          <p:nvPr/>
        </p:nvSpPr>
        <p:spPr bwMode="auto">
          <a:xfrm>
            <a:off x="4785775" y="774550"/>
            <a:ext cx="3720481" cy="53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defTabSz="342991">
              <a:lnSpc>
                <a:spcPct val="90000"/>
              </a:lnSpc>
            </a:pPr>
            <a:r>
              <a:rPr lang="en-US" altLang="en-US" sz="2800" b="1" dirty="0">
                <a:solidFill>
                  <a:srgbClr val="3F3F3F"/>
                </a:solidFill>
              </a:rPr>
              <a:t>Discover wellness</a:t>
            </a:r>
          </a:p>
        </p:txBody>
      </p:sp>
      <p:sp>
        <p:nvSpPr>
          <p:cNvPr id="4" name="Content Placeholder 2">
            <a:extLst>
              <a:ext uri="{FF2B5EF4-FFF2-40B4-BE49-F238E27FC236}">
                <a16:creationId xmlns:a16="http://schemas.microsoft.com/office/drawing/2014/main" id="{855D9991-BE4D-5A2B-7AD2-9634B5255970}"/>
              </a:ext>
            </a:extLst>
          </p:cNvPr>
          <p:cNvSpPr txBox="1">
            <a:spLocks/>
          </p:cNvSpPr>
          <p:nvPr/>
        </p:nvSpPr>
        <p:spPr>
          <a:xfrm>
            <a:off x="4785775" y="1309279"/>
            <a:ext cx="3939613" cy="4300945"/>
          </a:xfrm>
          <a:prstGeom prst="rect">
            <a:avLst/>
          </a:prstGeom>
        </p:spPr>
        <p:txBody>
          <a:bodyPr/>
          <a:lstStyle>
            <a:lvl1pPr marL="0" indent="0" algn="l" defTabSz="457200" rtl="0" eaLnBrk="1" latinLnBrk="0" hangingPunct="1">
              <a:spcBef>
                <a:spcPts val="1800"/>
              </a:spcBef>
              <a:buClrTx/>
              <a:buFont typeface="Arial"/>
              <a:buNone/>
              <a:defRPr sz="1600" b="0" kern="120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6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6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600" kern="1200">
                <a:solidFill>
                  <a:schemeClr val="tx2"/>
                </a:solidFill>
                <a:latin typeface="+mn-lt"/>
                <a:ea typeface="+mn-ea"/>
                <a:cs typeface="+mn-cs"/>
              </a:defRPr>
            </a:lvl4pPr>
            <a:lvl5pPr marL="682625" indent="-168275" algn="l" defTabSz="457200" rtl="0" eaLnBrk="1" latinLnBrk="0" hangingPunct="1">
              <a:spcBef>
                <a:spcPts val="600"/>
              </a:spcBef>
              <a:buClrTx/>
              <a:buFont typeface="Arial" panose="020B0604020202020204" pitchFamily="34" charset="0"/>
              <a:buChar char="–"/>
              <a:defRPr sz="1600" kern="1200">
                <a:solidFill>
                  <a:schemeClr val="tx2"/>
                </a:solidFill>
                <a:latin typeface="+mn-lt"/>
                <a:ea typeface="+mn-ea"/>
                <a:cs typeface="+mn-cs"/>
              </a:defRPr>
            </a:lvl5pPr>
            <a:lvl6pPr marL="857250" indent="-174625" algn="l" defTabSz="457200" rtl="0" eaLnBrk="1" latinLnBrk="0" hangingPunct="1">
              <a:spcBef>
                <a:spcPts val="600"/>
              </a:spcBef>
              <a:buFont typeface="Arial" panose="020B0604020202020204" pitchFamily="34" charset="0"/>
              <a:buChar char="•"/>
              <a:defRPr sz="1600" kern="1200">
                <a:solidFill>
                  <a:schemeClr val="tx2"/>
                </a:solidFill>
                <a:latin typeface="+mn-lt"/>
                <a:ea typeface="+mn-ea"/>
                <a:cs typeface="+mn-cs"/>
              </a:defRPr>
            </a:lvl6pPr>
            <a:lvl7pPr marL="1030288" indent="-173038" algn="l" defTabSz="457200" rtl="0" eaLnBrk="1" latinLnBrk="0" hangingPunct="1">
              <a:spcBef>
                <a:spcPts val="600"/>
              </a:spcBef>
              <a:buFont typeface="Arial" panose="020B0604020202020204" pitchFamily="34" charset="0"/>
              <a:buChar char="–"/>
              <a:defRPr sz="1600" kern="1200">
                <a:solidFill>
                  <a:schemeClr val="tx2"/>
                </a:solidFill>
                <a:latin typeface="+mn-lt"/>
                <a:ea typeface="+mn-ea"/>
                <a:cs typeface="+mn-cs"/>
              </a:defRPr>
            </a:lvl7pPr>
            <a:lvl8pPr marL="1203325" indent="-173038" algn="l" defTabSz="457200" rtl="0" eaLnBrk="1" latinLnBrk="0" hangingPunct="1">
              <a:spcBef>
                <a:spcPts val="600"/>
              </a:spcBef>
              <a:buFont typeface="Arial"/>
              <a:buChar char="•"/>
              <a:defRPr sz="1600" kern="1200" baseline="0">
                <a:solidFill>
                  <a:schemeClr val="tx2"/>
                </a:solidFill>
                <a:latin typeface="+mn-lt"/>
                <a:ea typeface="+mn-ea"/>
                <a:cs typeface="+mn-cs"/>
              </a:defRPr>
            </a:lvl8pPr>
            <a:lvl9pPr marL="1377950" indent="-174625" algn="l" defTabSz="457200" rtl="0" eaLnBrk="1" latinLnBrk="0" hangingPunct="1">
              <a:spcBef>
                <a:spcPts val="600"/>
              </a:spcBef>
              <a:buFont typeface="Arial" panose="020B0604020202020204" pitchFamily="34" charset="0"/>
              <a:buChar char="–"/>
              <a:defRPr sz="1600" kern="1200" baseline="0">
                <a:solidFill>
                  <a:schemeClr val="tx2"/>
                </a:solidFill>
                <a:latin typeface="+mn-lt"/>
                <a:ea typeface="+mn-ea"/>
                <a:cs typeface="+mn-cs"/>
              </a:defRPr>
            </a:lvl9pPr>
          </a:lstStyle>
          <a:p>
            <a:pPr defTabSz="342991" fontAlgn="auto">
              <a:spcBef>
                <a:spcPts val="0"/>
              </a:spcBef>
              <a:spcAft>
                <a:spcPts val="0"/>
              </a:spcAft>
              <a:defRPr/>
            </a:pPr>
            <a:r>
              <a:rPr lang="en-US" b="1" dirty="0" err="1">
                <a:solidFill>
                  <a:srgbClr val="7D3F98"/>
                </a:solidFill>
                <a:latin typeface="CVS Health Sans"/>
              </a:rPr>
              <a:t>SilverSneakers</a:t>
            </a:r>
            <a:r>
              <a:rPr lang="en-US" b="1" dirty="0">
                <a:solidFill>
                  <a:srgbClr val="7D3F98"/>
                </a:solidFill>
                <a:latin typeface="CVS Health Sans"/>
              </a:rPr>
              <a:t>® fitness program</a:t>
            </a:r>
            <a:br>
              <a:rPr lang="en-US" b="1" dirty="0">
                <a:solidFill>
                  <a:srgbClr val="7D3F98"/>
                </a:solidFill>
                <a:latin typeface="CVS Health Sans"/>
              </a:rPr>
            </a:br>
            <a:r>
              <a:rPr lang="en-US" dirty="0">
                <a:solidFill>
                  <a:srgbClr val="000000">
                    <a:lumMod val="75000"/>
                    <a:lumOff val="25000"/>
                  </a:srgbClr>
                </a:solidFill>
                <a:latin typeface="CVS Health Sans"/>
                <a:cs typeface="Calibri" panose="020F0502020204030204" pitchFamily="34" charset="0"/>
              </a:rPr>
              <a:t>Join any participating location nationwide or take online classes at home. Use Apple Fitness+℠ on your iPhone® to enjoy access to workouts from anywhere, anytime. </a:t>
            </a:r>
            <a:r>
              <a:rPr lang="en-US" dirty="0">
                <a:solidFill>
                  <a:srgbClr val="000000">
                    <a:lumMod val="75000"/>
                    <a:lumOff val="25000"/>
                  </a:srgbClr>
                </a:solidFill>
                <a:latin typeface="CVS Health Sans Medium" panose="020B0504020202020204" pitchFamily="34" charset="0"/>
              </a:rPr>
              <a:t>At no extra additional cost to you!</a:t>
            </a:r>
          </a:p>
          <a:p>
            <a:pPr defTabSz="342991" fontAlgn="auto">
              <a:spcBef>
                <a:spcPts val="0"/>
              </a:spcBef>
              <a:spcAft>
                <a:spcPts val="0"/>
              </a:spcAft>
              <a:defRPr/>
            </a:pPr>
            <a:endParaRPr lang="en-US" dirty="0">
              <a:solidFill>
                <a:srgbClr val="000000">
                  <a:lumMod val="75000"/>
                  <a:lumOff val="25000"/>
                </a:srgbClr>
              </a:solidFill>
              <a:latin typeface="CVS Health Sans Medium" panose="020B0504020202020204" pitchFamily="34" charset="0"/>
            </a:endParaRPr>
          </a:p>
          <a:p>
            <a:pPr defTabSz="342991" fontAlgn="auto">
              <a:spcBef>
                <a:spcPts val="0"/>
              </a:spcBef>
              <a:spcAft>
                <a:spcPts val="0"/>
              </a:spcAft>
              <a:defRPr/>
            </a:pPr>
            <a:r>
              <a:rPr lang="en-US" b="1" dirty="0">
                <a:solidFill>
                  <a:srgbClr val="7D3F98"/>
                </a:solidFill>
                <a:latin typeface="CVS Health Sans"/>
              </a:rPr>
              <a:t>Nonemergency transportation</a:t>
            </a:r>
          </a:p>
          <a:p>
            <a:pPr defTabSz="342991" fontAlgn="auto">
              <a:spcBef>
                <a:spcPts val="0"/>
              </a:spcBef>
              <a:spcAft>
                <a:spcPts val="0"/>
              </a:spcAft>
              <a:defRPr/>
            </a:pPr>
            <a:r>
              <a:rPr lang="en-US" dirty="0">
                <a:solidFill>
                  <a:srgbClr val="3F3F3F"/>
                </a:solidFill>
                <a:latin typeface="CVS Health Sans"/>
                <a:cs typeface="Calibri" panose="020F0502020204030204" pitchFamily="34" charset="0"/>
              </a:rPr>
              <a:t>Access up to </a:t>
            </a:r>
            <a:r>
              <a:rPr lang="en-US" dirty="0">
                <a:solidFill>
                  <a:srgbClr val="3F3F3F"/>
                </a:solidFill>
                <a:latin typeface="CVS Health Sans Medium" panose="020B0504020202020204" pitchFamily="34" charset="0"/>
                <a:cs typeface="Calibri" panose="020F0502020204030204" pitchFamily="34" charset="0"/>
              </a:rPr>
              <a:t>24 one-way rides </a:t>
            </a:r>
            <a:r>
              <a:rPr lang="en-US" dirty="0">
                <a:solidFill>
                  <a:srgbClr val="3F3F3F"/>
                </a:solidFill>
                <a:latin typeface="CVS Health Sans"/>
                <a:cs typeface="Calibri" panose="020F0502020204030204" pitchFamily="34" charset="0"/>
              </a:rPr>
              <a:t>for nonemergency transportation to your medical appointments.</a:t>
            </a:r>
          </a:p>
          <a:p>
            <a:pPr defTabSz="342991" fontAlgn="auto">
              <a:spcBef>
                <a:spcPts val="0"/>
              </a:spcBef>
              <a:spcAft>
                <a:spcPts val="0"/>
              </a:spcAft>
              <a:defRPr/>
            </a:pPr>
            <a:endParaRPr lang="en-US" b="1" dirty="0">
              <a:solidFill>
                <a:srgbClr val="7D3F98"/>
              </a:solidFill>
              <a:latin typeface="CVS Health Sans"/>
              <a:cs typeface="Calibri" panose="020F0502020204030204" pitchFamily="34" charset="0"/>
            </a:endParaRPr>
          </a:p>
          <a:p>
            <a:pPr defTabSz="342991" fontAlgn="auto">
              <a:spcBef>
                <a:spcPts val="0"/>
              </a:spcBef>
              <a:spcAft>
                <a:spcPts val="0"/>
              </a:spcAft>
              <a:defRPr/>
            </a:pPr>
            <a:r>
              <a:rPr lang="en-US" b="1" dirty="0">
                <a:solidFill>
                  <a:srgbClr val="7D3F98"/>
                </a:solidFill>
                <a:latin typeface="CVS Health Sans"/>
              </a:rPr>
              <a:t>Teladoc Health®</a:t>
            </a:r>
          </a:p>
          <a:p>
            <a:pPr defTabSz="342991" fontAlgn="auto">
              <a:spcBef>
                <a:spcPts val="0"/>
              </a:spcBef>
              <a:spcAft>
                <a:spcPts val="0"/>
              </a:spcAft>
              <a:defRPr/>
            </a:pPr>
            <a:r>
              <a:rPr lang="en-US" dirty="0">
                <a:solidFill>
                  <a:srgbClr val="3F3F3F"/>
                </a:solidFill>
                <a:latin typeface="CVS Health Sans"/>
                <a:cs typeface="Calibri" panose="020F0502020204030204" pitchFamily="34" charset="0"/>
              </a:rPr>
              <a:t>Connect with a </a:t>
            </a:r>
            <a:r>
              <a:rPr lang="en-US" b="1" dirty="0">
                <a:solidFill>
                  <a:srgbClr val="3F3F3F"/>
                </a:solidFill>
                <a:latin typeface="CVS Health Sans"/>
                <a:cs typeface="Calibri" panose="020F0502020204030204" pitchFamily="34" charset="0"/>
              </a:rPr>
              <a:t>Teladoc Health primary care provider 24/7 by web, phone or mobile app </a:t>
            </a:r>
            <a:r>
              <a:rPr lang="en-US" dirty="0">
                <a:solidFill>
                  <a:srgbClr val="3F3F3F"/>
                </a:solidFill>
                <a:latin typeface="CVS Health Sans"/>
                <a:cs typeface="Calibri" panose="020F0502020204030204" pitchFamily="34" charset="0"/>
              </a:rPr>
              <a:t>from home, for nonemergency medical needs.</a:t>
            </a:r>
            <a:endParaRPr lang="en-US" b="1" dirty="0">
              <a:solidFill>
                <a:srgbClr val="3F3F3F"/>
              </a:solidFill>
              <a:latin typeface="CVS Health Sans"/>
              <a:cs typeface="Calibri" panose="020F0502020204030204" pitchFamily="34" charset="0"/>
            </a:endParaRPr>
          </a:p>
          <a:p>
            <a:pPr defTabSz="342991" fontAlgn="auto">
              <a:spcBef>
                <a:spcPts val="0"/>
              </a:spcBef>
              <a:spcAft>
                <a:spcPts val="0"/>
              </a:spcAft>
              <a:defRPr/>
            </a:pPr>
            <a:endParaRPr lang="en-US" sz="1200" dirty="0">
              <a:solidFill>
                <a:srgbClr val="3F3F3F"/>
              </a:solidFill>
              <a:latin typeface="CVS Health Sans"/>
              <a:cs typeface="Calibri" panose="020F0502020204030204" pitchFamily="34" charset="0"/>
            </a:endParaRPr>
          </a:p>
        </p:txBody>
      </p:sp>
      <p:pic>
        <p:nvPicPr>
          <p:cNvPr id="161796" name="Picture 5">
            <a:extLst>
              <a:ext uri="{FF2B5EF4-FFF2-40B4-BE49-F238E27FC236}">
                <a16:creationId xmlns:a16="http://schemas.microsoft.com/office/drawing/2014/main" id="{A1851B9E-9009-0972-8211-269F9152D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262" y="1496445"/>
            <a:ext cx="951537" cy="73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181C4A-4474-B746-9146-D954CE8F85F6}"/>
              </a:ext>
            </a:extLst>
          </p:cNvPr>
          <p:cNvSpPr>
            <a:spLocks noGrp="1"/>
          </p:cNvSpPr>
          <p:nvPr>
            <p:ph idx="1"/>
          </p:nvPr>
        </p:nvSpPr>
        <p:spPr>
          <a:xfrm>
            <a:off x="1525589" y="3201532"/>
            <a:ext cx="1163543" cy="2983292"/>
          </a:xfrm>
        </p:spPr>
        <p:txBody>
          <a:bodyPr/>
          <a:lstStyle/>
          <a:p>
            <a:pPr eaLnBrk="1" hangingPunct="1">
              <a:spcAft>
                <a:spcPts val="0"/>
              </a:spcAft>
              <a:defRPr/>
            </a:pPr>
            <a:r>
              <a:rPr lang="en-US" sz="2251" b="1" dirty="0">
                <a:solidFill>
                  <a:schemeClr val="bg1"/>
                </a:solidFill>
                <a:latin typeface="+mj-lt"/>
              </a:rPr>
              <a:t>Support</a:t>
            </a:r>
          </a:p>
        </p:txBody>
      </p:sp>
      <p:sp>
        <p:nvSpPr>
          <p:cNvPr id="163842" name="Title 1">
            <a:extLst>
              <a:ext uri="{FF2B5EF4-FFF2-40B4-BE49-F238E27FC236}">
                <a16:creationId xmlns:a16="http://schemas.microsoft.com/office/drawing/2014/main" id="{9FB305FF-2E7D-AACB-B8BB-20FA8A8E897F}"/>
              </a:ext>
            </a:extLst>
          </p:cNvPr>
          <p:cNvSpPr txBox="1">
            <a:spLocks noChangeArrowheads="1"/>
          </p:cNvSpPr>
          <p:nvPr/>
        </p:nvSpPr>
        <p:spPr bwMode="auto">
          <a:xfrm>
            <a:off x="4749487" y="475726"/>
            <a:ext cx="4042088" cy="64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500">
                <a:solidFill>
                  <a:schemeClr val="tx2"/>
                </a:solidFill>
                <a:latin typeface="CVS Health Sans" panose="020B0504020202020204" pitchFamily="34" charset="0"/>
              </a:defRPr>
            </a:lvl1pPr>
            <a:lvl2pPr marL="742950" indent="-285750">
              <a:defRPr sz="1500">
                <a:solidFill>
                  <a:schemeClr val="tx2"/>
                </a:solidFill>
                <a:latin typeface="CVS Health Sans" panose="020B0504020202020204" pitchFamily="34" charset="0"/>
              </a:defRPr>
            </a:lvl2pPr>
            <a:lvl3pPr marL="1143000" indent="-228600">
              <a:defRPr sz="1500">
                <a:solidFill>
                  <a:schemeClr val="tx2"/>
                </a:solidFill>
                <a:latin typeface="CVS Health Sans" panose="020B0504020202020204" pitchFamily="34" charset="0"/>
              </a:defRPr>
            </a:lvl3pPr>
            <a:lvl4pPr marL="1600200" indent="-228600">
              <a:defRPr sz="1500">
                <a:solidFill>
                  <a:schemeClr val="tx2"/>
                </a:solidFill>
                <a:latin typeface="CVS Health Sans" panose="020B0504020202020204" pitchFamily="34" charset="0"/>
              </a:defRPr>
            </a:lvl4pPr>
            <a:lvl5pPr marL="2057400" indent="-228600">
              <a:defRPr sz="1500">
                <a:solidFill>
                  <a:schemeClr val="tx2"/>
                </a:solidFill>
                <a:latin typeface="CVS Health Sans" panose="020B0504020202020204" pitchFamily="34" charset="0"/>
              </a:defRPr>
            </a:lvl5pPr>
            <a:lvl6pPr marL="2514600" indent="-228600"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eaLnBrk="0" fontAlgn="base" hangingPunct="0">
              <a:spcBef>
                <a:spcPct val="0"/>
              </a:spcBef>
              <a:spcAft>
                <a:spcPct val="0"/>
              </a:spcAft>
              <a:defRPr sz="1500">
                <a:solidFill>
                  <a:schemeClr val="tx2"/>
                </a:solidFill>
                <a:latin typeface="CVS Health Sans" panose="020B0504020202020204" pitchFamily="34" charset="0"/>
              </a:defRPr>
            </a:lvl9pPr>
          </a:lstStyle>
          <a:p>
            <a:pPr defTabSz="342991">
              <a:lnSpc>
                <a:spcPct val="90000"/>
              </a:lnSpc>
            </a:pPr>
            <a:r>
              <a:rPr lang="en-US" altLang="en-US" sz="2600" b="1" dirty="0">
                <a:solidFill>
                  <a:srgbClr val="3F3F3F"/>
                </a:solidFill>
              </a:rPr>
              <a:t>Support to make life easier</a:t>
            </a:r>
          </a:p>
        </p:txBody>
      </p:sp>
      <p:sp>
        <p:nvSpPr>
          <p:cNvPr id="4" name="Content Placeholder 2">
            <a:extLst>
              <a:ext uri="{FF2B5EF4-FFF2-40B4-BE49-F238E27FC236}">
                <a16:creationId xmlns:a16="http://schemas.microsoft.com/office/drawing/2014/main" id="{A3F75F48-3AE7-FBCC-109B-EEB5E4903394}"/>
              </a:ext>
            </a:extLst>
          </p:cNvPr>
          <p:cNvSpPr txBox="1">
            <a:spLocks/>
          </p:cNvSpPr>
          <p:nvPr/>
        </p:nvSpPr>
        <p:spPr>
          <a:xfrm>
            <a:off x="4835212" y="1203924"/>
            <a:ext cx="3771692" cy="3674035"/>
          </a:xfrm>
          <a:prstGeom prst="rect">
            <a:avLst/>
          </a:prstGeom>
        </p:spPr>
        <p:txBody>
          <a:bodyPr/>
          <a:lstStyle>
            <a:lvl1pPr marL="0" indent="0" algn="l" defTabSz="457200" rtl="0" eaLnBrk="1" latinLnBrk="0" hangingPunct="1">
              <a:spcBef>
                <a:spcPts val="1800"/>
              </a:spcBef>
              <a:buClrTx/>
              <a:buFont typeface="Arial"/>
              <a:buNone/>
              <a:defRPr sz="1600" b="0" kern="120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6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6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600" kern="1200">
                <a:solidFill>
                  <a:schemeClr val="tx2"/>
                </a:solidFill>
                <a:latin typeface="+mn-lt"/>
                <a:ea typeface="+mn-ea"/>
                <a:cs typeface="+mn-cs"/>
              </a:defRPr>
            </a:lvl4pPr>
            <a:lvl5pPr marL="682625" indent="-168275" algn="l" defTabSz="457200" rtl="0" eaLnBrk="1" latinLnBrk="0" hangingPunct="1">
              <a:spcBef>
                <a:spcPts val="600"/>
              </a:spcBef>
              <a:buClrTx/>
              <a:buFont typeface="Arial" panose="020B0604020202020204" pitchFamily="34" charset="0"/>
              <a:buChar char="–"/>
              <a:defRPr sz="1600" kern="1200">
                <a:solidFill>
                  <a:schemeClr val="tx2"/>
                </a:solidFill>
                <a:latin typeface="+mn-lt"/>
                <a:ea typeface="+mn-ea"/>
                <a:cs typeface="+mn-cs"/>
              </a:defRPr>
            </a:lvl5pPr>
            <a:lvl6pPr marL="857250" indent="-174625" algn="l" defTabSz="457200" rtl="0" eaLnBrk="1" latinLnBrk="0" hangingPunct="1">
              <a:spcBef>
                <a:spcPts val="600"/>
              </a:spcBef>
              <a:buFont typeface="Arial" panose="020B0604020202020204" pitchFamily="34" charset="0"/>
              <a:buChar char="•"/>
              <a:defRPr sz="1600" kern="1200">
                <a:solidFill>
                  <a:schemeClr val="tx2"/>
                </a:solidFill>
                <a:latin typeface="+mn-lt"/>
                <a:ea typeface="+mn-ea"/>
                <a:cs typeface="+mn-cs"/>
              </a:defRPr>
            </a:lvl6pPr>
            <a:lvl7pPr marL="1030288" indent="-173038" algn="l" defTabSz="457200" rtl="0" eaLnBrk="1" latinLnBrk="0" hangingPunct="1">
              <a:spcBef>
                <a:spcPts val="600"/>
              </a:spcBef>
              <a:buFont typeface="Arial" panose="020B0604020202020204" pitchFamily="34" charset="0"/>
              <a:buChar char="–"/>
              <a:defRPr sz="1600" kern="1200">
                <a:solidFill>
                  <a:schemeClr val="tx2"/>
                </a:solidFill>
                <a:latin typeface="+mn-lt"/>
                <a:ea typeface="+mn-ea"/>
                <a:cs typeface="+mn-cs"/>
              </a:defRPr>
            </a:lvl7pPr>
            <a:lvl8pPr marL="1203325" indent="-173038" algn="l" defTabSz="457200" rtl="0" eaLnBrk="1" latinLnBrk="0" hangingPunct="1">
              <a:spcBef>
                <a:spcPts val="600"/>
              </a:spcBef>
              <a:buFont typeface="Arial"/>
              <a:buChar char="•"/>
              <a:defRPr sz="1600" kern="1200" baseline="0">
                <a:solidFill>
                  <a:schemeClr val="tx2"/>
                </a:solidFill>
                <a:latin typeface="+mn-lt"/>
                <a:ea typeface="+mn-ea"/>
                <a:cs typeface="+mn-cs"/>
              </a:defRPr>
            </a:lvl8pPr>
            <a:lvl9pPr marL="1377950" indent="-174625" algn="l" defTabSz="457200" rtl="0" eaLnBrk="1" latinLnBrk="0" hangingPunct="1">
              <a:spcBef>
                <a:spcPts val="600"/>
              </a:spcBef>
              <a:buFont typeface="Arial" panose="020B0604020202020204" pitchFamily="34" charset="0"/>
              <a:buChar char="–"/>
              <a:defRPr sz="1600" kern="1200" baseline="0">
                <a:solidFill>
                  <a:schemeClr val="tx2"/>
                </a:solidFill>
                <a:latin typeface="+mn-lt"/>
                <a:ea typeface="+mn-ea"/>
                <a:cs typeface="+mn-cs"/>
              </a:defRPr>
            </a:lvl9pPr>
          </a:lstStyle>
          <a:p>
            <a:pPr defTabSz="342991" fontAlgn="auto">
              <a:spcBef>
                <a:spcPts val="0"/>
              </a:spcBef>
              <a:spcAft>
                <a:spcPts val="0"/>
              </a:spcAft>
              <a:defRPr/>
            </a:pPr>
            <a:r>
              <a:rPr lang="en-US" b="1" dirty="0">
                <a:solidFill>
                  <a:srgbClr val="7D3F98"/>
                </a:solidFill>
                <a:latin typeface="CVS Health Sans"/>
                <a:cs typeface="Calibri" panose="020F0502020204030204" pitchFamily="34" charset="0"/>
              </a:rPr>
              <a:t>Resources For Living®</a:t>
            </a:r>
          </a:p>
          <a:p>
            <a:pPr defTabSz="342991" fontAlgn="auto">
              <a:spcBef>
                <a:spcPts val="0"/>
              </a:spcBef>
              <a:spcAft>
                <a:spcPts val="0"/>
              </a:spcAft>
              <a:defRPr/>
            </a:pPr>
            <a:r>
              <a:rPr lang="en-US" dirty="0">
                <a:solidFill>
                  <a:srgbClr val="3F3F3F"/>
                </a:solidFill>
                <a:latin typeface="CVS Health Sans"/>
              </a:rPr>
              <a:t>A Resources For Living life consultant can connect you with a wide-range of cost-effective and reliable services in your area</a:t>
            </a:r>
            <a:r>
              <a:rPr lang="en-US" dirty="0">
                <a:solidFill>
                  <a:srgbClr val="000000">
                    <a:lumMod val="75000"/>
                    <a:lumOff val="25000"/>
                  </a:srgbClr>
                </a:solidFill>
                <a:latin typeface="CVS Health Sans"/>
                <a:cs typeface="Calibri" panose="020F0502020204030204" pitchFamily="34" charset="0"/>
              </a:rPr>
              <a:t>.</a:t>
            </a:r>
          </a:p>
          <a:p>
            <a:pPr defTabSz="342991" fontAlgn="auto">
              <a:spcBef>
                <a:spcPts val="0"/>
              </a:spcBef>
              <a:spcAft>
                <a:spcPts val="0"/>
              </a:spcAft>
              <a:defRPr/>
            </a:pPr>
            <a:endParaRPr lang="en-US" dirty="0">
              <a:solidFill>
                <a:srgbClr val="000000">
                  <a:lumMod val="75000"/>
                  <a:lumOff val="25000"/>
                </a:srgbClr>
              </a:solidFill>
              <a:latin typeface="CVS Health Sans"/>
              <a:cs typeface="Calibri" panose="020F0502020204030204" pitchFamily="34" charset="0"/>
            </a:endParaRPr>
          </a:p>
          <a:p>
            <a:pPr defTabSz="342991" fontAlgn="auto">
              <a:spcBef>
                <a:spcPts val="0"/>
              </a:spcBef>
              <a:spcAft>
                <a:spcPts val="0"/>
              </a:spcAft>
              <a:defRPr/>
            </a:pPr>
            <a:r>
              <a:rPr lang="en-US" b="1" dirty="0">
                <a:solidFill>
                  <a:srgbClr val="7D3F98"/>
                </a:solidFill>
                <a:latin typeface="CVS Health Sans"/>
                <a:cs typeface="Calibri" panose="020F0502020204030204" pitchFamily="34" charset="0"/>
              </a:rPr>
              <a:t>Aetna Compassionate </a:t>
            </a:r>
            <a:r>
              <a:rPr lang="en-US" b="1" dirty="0" err="1">
                <a:solidFill>
                  <a:srgbClr val="7D3F98"/>
                </a:solidFill>
                <a:latin typeface="CVS Health Sans"/>
                <a:cs typeface="Calibri" panose="020F0502020204030204" pitchFamily="34" charset="0"/>
              </a:rPr>
              <a:t>Care</a:t>
            </a:r>
            <a:r>
              <a:rPr lang="en-US" b="1" baseline="30000" dirty="0" err="1">
                <a:solidFill>
                  <a:srgbClr val="7D3F98"/>
                </a:solidFill>
                <a:latin typeface="CVS Health Sans"/>
                <a:cs typeface="Calibri" panose="020F0502020204030204" pitchFamily="34" charset="0"/>
              </a:rPr>
              <a:t>SM</a:t>
            </a:r>
            <a:endParaRPr lang="en-US" b="1" baseline="30000" dirty="0">
              <a:solidFill>
                <a:srgbClr val="7D3F98"/>
              </a:solidFill>
              <a:latin typeface="CVS Health Sans"/>
              <a:cs typeface="Calibri" panose="020F0502020204030204" pitchFamily="34" charset="0"/>
            </a:endParaRPr>
          </a:p>
          <a:p>
            <a:pPr defTabSz="342991" fontAlgn="auto">
              <a:spcBef>
                <a:spcPts val="0"/>
              </a:spcBef>
              <a:spcAft>
                <a:spcPts val="0"/>
              </a:spcAft>
              <a:defRPr/>
            </a:pPr>
            <a:r>
              <a:rPr lang="en-US" dirty="0">
                <a:solidFill>
                  <a:srgbClr val="000000">
                    <a:lumMod val="75000"/>
                    <a:lumOff val="25000"/>
                  </a:srgbClr>
                </a:solidFill>
                <a:latin typeface="CVS Health Sans"/>
                <a:cs typeface="Calibri" panose="020F0502020204030204" pitchFamily="34" charset="0"/>
              </a:rPr>
              <a:t>Helps with treatment and decision support to members, families and caregivers for advanced illnesses.</a:t>
            </a:r>
          </a:p>
          <a:p>
            <a:pPr defTabSz="342991" fontAlgn="auto">
              <a:spcBef>
                <a:spcPts val="0"/>
              </a:spcBef>
              <a:spcAft>
                <a:spcPts val="0"/>
              </a:spcAft>
              <a:defRPr/>
            </a:pPr>
            <a:endParaRPr lang="en-US" b="1" dirty="0">
              <a:solidFill>
                <a:srgbClr val="7D3F98"/>
              </a:solidFill>
              <a:latin typeface="CVS Health Sans"/>
              <a:cs typeface="Calibri" panose="020F0502020204030204" pitchFamily="34" charset="0"/>
            </a:endParaRPr>
          </a:p>
          <a:p>
            <a:pPr defTabSz="342991" fontAlgn="auto">
              <a:spcBef>
                <a:spcPts val="0"/>
              </a:spcBef>
              <a:spcAft>
                <a:spcPts val="0"/>
              </a:spcAft>
              <a:defRPr/>
            </a:pPr>
            <a:r>
              <a:rPr lang="en-US" b="1" dirty="0">
                <a:solidFill>
                  <a:srgbClr val="7D3F98"/>
                </a:solidFill>
                <a:latin typeface="CVS Health Sans"/>
                <a:cs typeface="Calibri" panose="020F0502020204030204" pitchFamily="34" charset="0"/>
              </a:rPr>
              <a:t>Healthwise® Knowledgebase</a:t>
            </a:r>
          </a:p>
          <a:p>
            <a:pPr defTabSz="342991" fontAlgn="auto">
              <a:spcBef>
                <a:spcPts val="0"/>
              </a:spcBef>
              <a:spcAft>
                <a:spcPts val="0"/>
              </a:spcAft>
              <a:defRPr/>
            </a:pPr>
            <a:r>
              <a:rPr lang="en-US" dirty="0">
                <a:solidFill>
                  <a:srgbClr val="000000">
                    <a:lumMod val="75000"/>
                    <a:lumOff val="25000"/>
                  </a:srgbClr>
                </a:solidFill>
                <a:latin typeface="CVS Health Sans"/>
                <a:cs typeface="Calibri" panose="020F0502020204030204" pitchFamily="34" charset="0"/>
              </a:rPr>
              <a:t>Discover online tools and resources to help you live healthier and manage your conditions.</a:t>
            </a:r>
          </a:p>
          <a:p>
            <a:pPr defTabSz="342991" fontAlgn="auto">
              <a:spcAft>
                <a:spcPts val="0"/>
              </a:spcAft>
              <a:defRPr/>
            </a:pPr>
            <a:endParaRPr lang="en-US" sz="1200" b="1" dirty="0">
              <a:solidFill>
                <a:srgbClr val="7D3F98"/>
              </a:solidFill>
              <a:latin typeface="CVS Health Sans"/>
              <a:cs typeface="Calibri" panose="020F0502020204030204" pitchFamily="34" charset="0"/>
            </a:endParaRPr>
          </a:p>
          <a:p>
            <a:pPr defTabSz="342991" fontAlgn="auto">
              <a:spcBef>
                <a:spcPts val="900"/>
              </a:spcBef>
              <a:spcAft>
                <a:spcPts val="0"/>
              </a:spcAft>
              <a:defRPr/>
            </a:pPr>
            <a:endParaRPr lang="en-US" sz="1200" b="1" dirty="0">
              <a:solidFill>
                <a:srgbClr val="7D3F98"/>
              </a:solidFill>
              <a:latin typeface="CVS Health Sans"/>
              <a:cs typeface="Calibri" panose="020F0502020204030204" pitchFamily="34" charset="0"/>
            </a:endParaRPr>
          </a:p>
          <a:p>
            <a:pPr defTabSz="342991" fontAlgn="auto">
              <a:spcBef>
                <a:spcPts val="900"/>
              </a:spcBef>
              <a:spcAft>
                <a:spcPts val="0"/>
              </a:spcAft>
              <a:defRPr/>
            </a:pPr>
            <a:endParaRPr lang="en-US" sz="1200" b="1" dirty="0">
              <a:solidFill>
                <a:srgbClr val="3F3F3F"/>
              </a:solidFill>
              <a:latin typeface="CVS Health Sans"/>
            </a:endParaRPr>
          </a:p>
          <a:p>
            <a:pPr defTabSz="342991" fontAlgn="auto">
              <a:spcBef>
                <a:spcPts val="1350"/>
              </a:spcBef>
              <a:spcAft>
                <a:spcPts val="0"/>
              </a:spcAft>
              <a:defRPr/>
            </a:pPr>
            <a:endParaRPr lang="en-US" sz="1200" dirty="0">
              <a:solidFill>
                <a:srgbClr val="3F3F3F"/>
              </a:solidFill>
              <a:latin typeface="CVS Health Sans"/>
            </a:endParaRPr>
          </a:p>
        </p:txBody>
      </p:sp>
      <p:pic>
        <p:nvPicPr>
          <p:cNvPr id="163845" name="Picture 8">
            <a:extLst>
              <a:ext uri="{FF2B5EF4-FFF2-40B4-BE49-F238E27FC236}">
                <a16:creationId xmlns:a16="http://schemas.microsoft.com/office/drawing/2014/main" id="{48DED2AD-F786-B81F-58DE-8C6A0AA91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400" y="1896267"/>
            <a:ext cx="905111" cy="102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1" descr="Graphical user interface, application, Teams&#10;&#10;Description automatically generated">
            <a:extLst>
              <a:ext uri="{FF2B5EF4-FFF2-40B4-BE49-F238E27FC236}">
                <a16:creationId xmlns:a16="http://schemas.microsoft.com/office/drawing/2014/main" id="{B1D1EC51-9F6C-6C78-AE84-DB3523122D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1311" y="2016551"/>
            <a:ext cx="2698659" cy="151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screen shot of a computer&#10;&#10;Description automatically generated">
            <a:extLst>
              <a:ext uri="{FF2B5EF4-FFF2-40B4-BE49-F238E27FC236}">
                <a16:creationId xmlns:a16="http://schemas.microsoft.com/office/drawing/2014/main" id="{9043DE6C-9369-7F3F-6AFE-F96453862C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299" y="1805756"/>
            <a:ext cx="3010684" cy="240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Title 1">
            <a:extLst>
              <a:ext uri="{FF2B5EF4-FFF2-40B4-BE49-F238E27FC236}">
                <a16:creationId xmlns:a16="http://schemas.microsoft.com/office/drawing/2014/main" id="{5A81D6E1-E3FD-CA9C-2950-949DB73495F3}"/>
              </a:ext>
            </a:extLst>
          </p:cNvPr>
          <p:cNvSpPr>
            <a:spLocks noGrp="1" noChangeArrowheads="1"/>
          </p:cNvSpPr>
          <p:nvPr>
            <p:ph type="title"/>
          </p:nvPr>
        </p:nvSpPr>
        <p:spPr/>
        <p:txBody>
          <a:bodyPr/>
          <a:lstStyle/>
          <a:p>
            <a:pPr eaLnBrk="1" hangingPunct="1"/>
            <a:r>
              <a:rPr lang="en-US" altLang="en-US" sz="2600" dirty="0"/>
              <a:t>Aetna® Medicare member website</a:t>
            </a:r>
            <a:br>
              <a:rPr lang="en-US" altLang="en-US" dirty="0"/>
            </a:br>
            <a:endParaRPr lang="en-US" altLang="en-US" dirty="0"/>
          </a:p>
        </p:txBody>
      </p:sp>
      <p:sp>
        <p:nvSpPr>
          <p:cNvPr id="165892" name="Content Placeholder 2">
            <a:extLst>
              <a:ext uri="{FF2B5EF4-FFF2-40B4-BE49-F238E27FC236}">
                <a16:creationId xmlns:a16="http://schemas.microsoft.com/office/drawing/2014/main" id="{73325FFA-8664-9DBE-5EE9-61A6BA2BF271}"/>
              </a:ext>
            </a:extLst>
          </p:cNvPr>
          <p:cNvSpPr>
            <a:spLocks noGrp="1" noChangeArrowheads="1"/>
          </p:cNvSpPr>
          <p:nvPr>
            <p:ph idx="1"/>
          </p:nvPr>
        </p:nvSpPr>
        <p:spPr>
          <a:xfrm>
            <a:off x="321553" y="926845"/>
            <a:ext cx="7444535" cy="5502530"/>
          </a:xfrm>
        </p:spPr>
        <p:txBody>
          <a:bodyPr vert="horz" wrap="square" lIns="68598" tIns="34299" rIns="68598" bIns="34299" numCol="1" rtlCol="0" anchor="t" anchorCtr="0" compatLnSpc="1">
            <a:prstTxWarp prst="textNoShape">
              <a:avLst/>
            </a:prstTxWarp>
            <a:noAutofit/>
          </a:bodyPr>
          <a:lstStyle/>
          <a:p>
            <a:pPr eaLnBrk="1" hangingPunct="1">
              <a:spcBef>
                <a:spcPct val="0"/>
              </a:spcBef>
              <a:spcAft>
                <a:spcPts val="450"/>
              </a:spcAft>
            </a:pPr>
            <a:r>
              <a:rPr lang="en-US" altLang="en-US" sz="1600" dirty="0">
                <a:solidFill>
                  <a:srgbClr val="3F3F3F"/>
                </a:solidFill>
                <a:cs typeface="Open Sans" panose="020B0606030504020204" pitchFamily="34" charset="0"/>
                <a:sym typeface="Open Sans" panose="020B0606030504020204" pitchFamily="34" charset="0"/>
              </a:rPr>
              <a:t>Use our </a:t>
            </a:r>
            <a:r>
              <a:rPr lang="en-US" altLang="en-US" sz="1600" b="1" dirty="0">
                <a:solidFill>
                  <a:schemeClr val="accent2"/>
                </a:solidFill>
                <a:cs typeface="Open Sans" panose="020B0606030504020204" pitchFamily="34" charset="0"/>
                <a:sym typeface="Open Sans" panose="020B0606030504020204" pitchFamily="34" charset="0"/>
              </a:rPr>
              <a:t>secure member website </a:t>
            </a:r>
            <a:r>
              <a:rPr lang="en-US" altLang="en-US" sz="1600" dirty="0">
                <a:solidFill>
                  <a:srgbClr val="3F3F3F"/>
                </a:solidFill>
                <a:cs typeface="Open Sans" panose="020B0606030504020204" pitchFamily="34" charset="0"/>
                <a:sym typeface="Open Sans" panose="020B0606030504020204" pitchFamily="34" charset="0"/>
              </a:rPr>
              <a:t>to:</a:t>
            </a:r>
            <a:endParaRPr lang="en-US" altLang="en-US" sz="1600" dirty="0">
              <a:solidFill>
                <a:srgbClr val="3F3F3F"/>
              </a:solidFill>
              <a:cs typeface="Open Sans" panose="020B0606030504020204" pitchFamily="34" charset="0"/>
            </a:endParaRPr>
          </a:p>
          <a:p>
            <a:pPr eaLnBrk="1" hangingPunct="1">
              <a:spcBef>
                <a:spcPct val="0"/>
              </a:spcBef>
              <a:buClr>
                <a:schemeClr val="accent2"/>
              </a:buClr>
              <a:buFont typeface="Arial" panose="020B0604020202020204" pitchFamily="34" charset="0"/>
              <a:buChar char="•"/>
            </a:pPr>
            <a:r>
              <a:rPr lang="en-US" altLang="en-US" sz="1600" dirty="0">
                <a:ea typeface="Calibri" panose="020F0502020204030204" pitchFamily="34" charset="0"/>
                <a:cs typeface="Times New Roman" panose="02020603050405020304" pitchFamily="18" charset="0"/>
              </a:rPr>
              <a:t>Connect with care</a:t>
            </a:r>
          </a:p>
          <a:p>
            <a:pPr marL="342991" lvl="1" indent="-214370" eaLnBrk="1" hangingPunct="1">
              <a:spcBef>
                <a:spcPct val="0"/>
              </a:spcBef>
              <a:buClr>
                <a:schemeClr val="accent2"/>
              </a:buClr>
              <a:buFont typeface="CVS Health Sans" panose="020B0504020202020204" pitchFamily="34" charset="0"/>
              <a:buChar char="‐"/>
            </a:pPr>
            <a:r>
              <a:rPr lang="en-US" altLang="en-US" sz="1600" dirty="0">
                <a:ea typeface="Calibri" panose="020F0502020204030204" pitchFamily="34" charset="0"/>
                <a:cs typeface="Times New Roman" panose="02020603050405020304" pitchFamily="18" charset="0"/>
              </a:rPr>
              <a:t>Find walk-in clinics</a:t>
            </a:r>
          </a:p>
          <a:p>
            <a:pPr marL="342991" lvl="1" indent="-214370" eaLnBrk="1" hangingPunct="1">
              <a:spcBef>
                <a:spcPct val="0"/>
              </a:spcBef>
              <a:buClr>
                <a:schemeClr val="accent2"/>
              </a:buClr>
              <a:buFont typeface="CVS Health Sans" panose="020B0504020202020204" pitchFamily="34" charset="0"/>
              <a:buChar char="‐"/>
            </a:pPr>
            <a:r>
              <a:rPr lang="en-US" altLang="en-US" sz="1600" dirty="0">
                <a:ea typeface="Calibri" panose="020F0502020204030204" pitchFamily="34" charset="0"/>
                <a:cs typeface="Times New Roman" panose="02020603050405020304" pitchFamily="18" charset="0"/>
              </a:rPr>
              <a:t>Search for a PCP</a:t>
            </a:r>
          </a:p>
          <a:p>
            <a:pPr marL="342991" lvl="1" indent="-214370" eaLnBrk="1" hangingPunct="1">
              <a:spcBef>
                <a:spcPct val="0"/>
              </a:spcBef>
              <a:buClr>
                <a:schemeClr val="accent2"/>
              </a:buClr>
              <a:buFont typeface="CVS Health Sans" panose="020B0504020202020204" pitchFamily="34" charset="0"/>
              <a:buChar char="‐"/>
            </a:pPr>
            <a:r>
              <a:rPr lang="en-US" altLang="en-US" sz="1600" dirty="0">
                <a:ea typeface="Calibri" panose="020F0502020204030204" pitchFamily="34" charset="0"/>
                <a:cs typeface="Times New Roman" panose="02020603050405020304" pitchFamily="18" charset="0"/>
              </a:rPr>
              <a:t>View provider ratings and reviews</a:t>
            </a:r>
          </a:p>
          <a:p>
            <a:pPr marL="342991" lvl="1" indent="-214370" eaLnBrk="1" hangingPunct="1">
              <a:spcBef>
                <a:spcPct val="0"/>
              </a:spcBef>
              <a:buClr>
                <a:schemeClr val="accent2"/>
              </a:buClr>
              <a:buNone/>
            </a:pPr>
            <a:endParaRPr lang="en-US" altLang="en-US" sz="1600" dirty="0">
              <a:ea typeface="Calibri" panose="020F0502020204030204" pitchFamily="34" charset="0"/>
              <a:cs typeface="Times New Roman" panose="02020603050405020304" pitchFamily="18" charset="0"/>
            </a:endParaRPr>
          </a:p>
          <a:p>
            <a:pPr eaLnBrk="1" hangingPunct="1">
              <a:spcBef>
                <a:spcPct val="0"/>
              </a:spcBef>
              <a:buClr>
                <a:schemeClr val="accent2"/>
              </a:buClr>
              <a:buFont typeface="Arial" panose="020B0604020202020204" pitchFamily="34" charset="0"/>
              <a:buChar char="•"/>
            </a:pPr>
            <a:r>
              <a:rPr lang="en-US" altLang="en-US" sz="1600" dirty="0">
                <a:solidFill>
                  <a:srgbClr val="3F3F3F"/>
                </a:solidFill>
                <a:cs typeface="Open Sans" panose="020B0606030504020204" pitchFamily="34" charset="0"/>
                <a:sym typeface="Open Sans" panose="020B0606030504020204" pitchFamily="34" charset="0"/>
              </a:rPr>
              <a:t>Manage your benefits </a:t>
            </a:r>
          </a:p>
          <a:p>
            <a:pPr marL="342991" lvl="1" indent="-214370" eaLnBrk="1" hangingPunct="1">
              <a:spcBef>
                <a:spcPct val="0"/>
              </a:spcBef>
              <a:buClr>
                <a:schemeClr val="accent2"/>
              </a:buClr>
              <a:buFont typeface="CVS Health Sans" panose="020B0504020202020204" pitchFamily="34" charset="0"/>
              <a:buChar char="‐"/>
            </a:pPr>
            <a:r>
              <a:rPr lang="en-US" altLang="en-US" sz="1600" dirty="0">
                <a:solidFill>
                  <a:srgbClr val="3F3F3F"/>
                </a:solidFill>
                <a:cs typeface="Open Sans" panose="020B0606030504020204" pitchFamily="34" charset="0"/>
                <a:sym typeface="Open Sans" panose="020B0606030504020204" pitchFamily="34" charset="0"/>
              </a:rPr>
              <a:t>View plan details</a:t>
            </a:r>
          </a:p>
          <a:p>
            <a:pPr marL="342991" lvl="1" indent="-214370" eaLnBrk="1" hangingPunct="1">
              <a:spcBef>
                <a:spcPct val="0"/>
              </a:spcBef>
              <a:buClr>
                <a:schemeClr val="accent2"/>
              </a:buClr>
              <a:buFont typeface="CVS Health Sans" panose="020B0504020202020204" pitchFamily="34" charset="0"/>
              <a:buChar char="‐"/>
            </a:pPr>
            <a:r>
              <a:rPr lang="en-US" altLang="en-US" sz="1600" dirty="0">
                <a:solidFill>
                  <a:srgbClr val="3F3F3F"/>
                </a:solidFill>
                <a:cs typeface="Open Sans" panose="020B0606030504020204" pitchFamily="34" charset="0"/>
                <a:sym typeface="Open Sans" panose="020B0606030504020204" pitchFamily="34" charset="0"/>
              </a:rPr>
              <a:t>See progress toward your deductible</a:t>
            </a:r>
          </a:p>
          <a:p>
            <a:pPr marL="342991" lvl="1" indent="-214370" eaLnBrk="1" hangingPunct="1">
              <a:spcBef>
                <a:spcPct val="0"/>
              </a:spcBef>
              <a:buClr>
                <a:schemeClr val="accent2"/>
              </a:buClr>
              <a:buFont typeface="CVS Health Sans" panose="020B0504020202020204" pitchFamily="34" charset="0"/>
              <a:buChar char="‐"/>
            </a:pPr>
            <a:r>
              <a:rPr lang="en-US" altLang="en-US" sz="1600" dirty="0">
                <a:solidFill>
                  <a:srgbClr val="3F3F3F"/>
                </a:solidFill>
                <a:cs typeface="Open Sans" panose="020B0606030504020204" pitchFamily="34" charset="0"/>
                <a:sym typeface="Open Sans" panose="020B0606030504020204" pitchFamily="34" charset="0"/>
              </a:rPr>
              <a:t>Access your digital ID card</a:t>
            </a:r>
          </a:p>
          <a:p>
            <a:pPr marL="342991" lvl="1" indent="-214370" eaLnBrk="1" hangingPunct="1">
              <a:spcBef>
                <a:spcPct val="0"/>
              </a:spcBef>
              <a:buClr>
                <a:schemeClr val="accent2"/>
              </a:buClr>
              <a:buNone/>
            </a:pPr>
            <a:endParaRPr lang="en-US" altLang="en-US" sz="1600" dirty="0">
              <a:cs typeface="Calibri" panose="020F0502020204030204" pitchFamily="34" charset="0"/>
            </a:endParaRPr>
          </a:p>
          <a:p>
            <a:pPr eaLnBrk="1" hangingPunct="1">
              <a:spcBef>
                <a:spcPct val="0"/>
              </a:spcBef>
              <a:buClr>
                <a:schemeClr val="accent2"/>
              </a:buClr>
              <a:buFont typeface="Arial" panose="020B0604020202020204" pitchFamily="34" charset="0"/>
              <a:buChar char="•"/>
            </a:pPr>
            <a:r>
              <a:rPr lang="en-US" altLang="en-US" sz="1600" dirty="0">
                <a:cs typeface="Calibri" panose="020F0502020204030204" pitchFamily="34" charset="0"/>
              </a:rPr>
              <a:t>Review your claims</a:t>
            </a:r>
          </a:p>
          <a:p>
            <a:pPr marL="342991" lvl="1" indent="-214370" eaLnBrk="1" hangingPunct="1">
              <a:spcBef>
                <a:spcPct val="0"/>
              </a:spcBef>
              <a:buClr>
                <a:schemeClr val="accent2"/>
              </a:buClr>
              <a:buFont typeface="CVS Health Sans" panose="020B0504020202020204" pitchFamily="34" charset="0"/>
              <a:buChar char="‐"/>
            </a:pPr>
            <a:r>
              <a:rPr lang="en-US" altLang="en-US" sz="1600" dirty="0">
                <a:cs typeface="Calibri" panose="020F0502020204030204" pitchFamily="34" charset="0"/>
              </a:rPr>
              <a:t>Receive your Medical EOB statement</a:t>
            </a:r>
          </a:p>
          <a:p>
            <a:pPr marL="342991" lvl="1" indent="-214370" eaLnBrk="1" hangingPunct="1">
              <a:spcBef>
                <a:spcPct val="0"/>
              </a:spcBef>
              <a:buClr>
                <a:schemeClr val="accent2"/>
              </a:buClr>
              <a:buFont typeface="CVS Health Sans" panose="020B0504020202020204" pitchFamily="34" charset="0"/>
              <a:buChar char="‐"/>
            </a:pPr>
            <a:r>
              <a:rPr lang="en-US" altLang="en-US" sz="1600" dirty="0">
                <a:cs typeface="Calibri" panose="020F0502020204030204" pitchFamily="34" charset="0"/>
              </a:rPr>
              <a:t>Get detailed cost breakdown of claims</a:t>
            </a:r>
          </a:p>
          <a:p>
            <a:pPr marL="342991" lvl="1" indent="-214370" eaLnBrk="1" hangingPunct="1">
              <a:spcBef>
                <a:spcPct val="0"/>
              </a:spcBef>
              <a:buClr>
                <a:schemeClr val="accent2"/>
              </a:buClr>
              <a:buNone/>
            </a:pPr>
            <a:endParaRPr lang="en-US" altLang="en-US" sz="1600" dirty="0">
              <a:cs typeface="Calibri" panose="020F0502020204030204" pitchFamily="34" charset="0"/>
            </a:endParaRPr>
          </a:p>
          <a:p>
            <a:pPr eaLnBrk="1" hangingPunct="1">
              <a:spcBef>
                <a:spcPct val="0"/>
              </a:spcBef>
              <a:buClr>
                <a:schemeClr val="accent2"/>
              </a:buClr>
              <a:buFont typeface="Arial" panose="020B0604020202020204" pitchFamily="34" charset="0"/>
              <a:buChar char="•"/>
            </a:pPr>
            <a:r>
              <a:rPr lang="en-US" altLang="en-US" sz="1600" dirty="0">
                <a:cs typeface="Calibri" panose="020F0502020204030204" pitchFamily="34" charset="0"/>
              </a:rPr>
              <a:t>Stay healthy</a:t>
            </a:r>
          </a:p>
          <a:p>
            <a:pPr marL="342991" lvl="1" indent="-214370" eaLnBrk="1" hangingPunct="1">
              <a:spcBef>
                <a:spcPct val="0"/>
              </a:spcBef>
              <a:buClr>
                <a:schemeClr val="accent2"/>
              </a:buClr>
              <a:buFont typeface="CVS Health Sans" panose="020B0504020202020204" pitchFamily="34" charset="0"/>
              <a:buChar char="‐"/>
            </a:pPr>
            <a:r>
              <a:rPr lang="en-US" altLang="en-US" sz="1600" dirty="0">
                <a:cs typeface="Calibri" panose="020F0502020204030204" pitchFamily="34" charset="0"/>
              </a:rPr>
              <a:t>Take a health assessment</a:t>
            </a:r>
          </a:p>
          <a:p>
            <a:pPr marL="342991" lvl="1" indent="-214370" eaLnBrk="1" hangingPunct="1">
              <a:spcBef>
                <a:spcPct val="0"/>
              </a:spcBef>
              <a:buClr>
                <a:schemeClr val="accent2"/>
              </a:buClr>
              <a:buFont typeface="CVS Health Sans" panose="020B0504020202020204" pitchFamily="34" charset="0"/>
              <a:buChar char="‐"/>
            </a:pPr>
            <a:r>
              <a:rPr lang="en-US" altLang="en-US" sz="1600" dirty="0">
                <a:cs typeface="Calibri" panose="020F0502020204030204" pitchFamily="34" charset="0"/>
              </a:rPr>
              <a:t>Try health coaching</a:t>
            </a:r>
          </a:p>
          <a:p>
            <a:pPr marL="342991" lvl="1" indent="-214370" eaLnBrk="1" hangingPunct="1">
              <a:spcBef>
                <a:spcPct val="0"/>
              </a:spcBef>
              <a:buClr>
                <a:schemeClr val="accent2"/>
              </a:buClr>
              <a:buFont typeface="CVS Health Sans" panose="020B0504020202020204" pitchFamily="34" charset="0"/>
              <a:buChar char="‐"/>
            </a:pPr>
            <a:r>
              <a:rPr lang="en-US" altLang="en-US" sz="1600" dirty="0">
                <a:cs typeface="Calibri" panose="020F0502020204030204" pitchFamily="34" charset="0"/>
              </a:rPr>
              <a:t>Start a wellness program</a:t>
            </a:r>
          </a:p>
          <a:p>
            <a:pPr marL="342991" lvl="1" indent="-214370" eaLnBrk="1" hangingPunct="1">
              <a:spcBef>
                <a:spcPct val="0"/>
              </a:spcBef>
              <a:buClr>
                <a:schemeClr val="accent2"/>
              </a:buClr>
              <a:buFont typeface="CVS Health Sans" panose="020B0504020202020204" pitchFamily="34" charset="0"/>
              <a:buChar char="‐"/>
            </a:pPr>
            <a:r>
              <a:rPr lang="en-US" altLang="en-US" sz="1600" dirty="0">
                <a:cs typeface="Calibri" panose="020F0502020204030204" pitchFamily="34" charset="0"/>
              </a:rPr>
              <a:t>Get treatment options</a:t>
            </a:r>
          </a:p>
          <a:p>
            <a:pPr marL="342991" lvl="1" indent="-214370" eaLnBrk="1" hangingPunct="1">
              <a:spcBef>
                <a:spcPct val="0"/>
              </a:spcBef>
              <a:buClr>
                <a:schemeClr val="accent2"/>
              </a:buClr>
              <a:buNone/>
            </a:pPr>
            <a:endParaRPr lang="en-US" altLang="en-US" sz="1600" dirty="0">
              <a:cs typeface="Calibri" panose="020F0502020204030204" pitchFamily="34" charset="0"/>
            </a:endParaRPr>
          </a:p>
          <a:p>
            <a:pPr eaLnBrk="1" hangingPunct="1">
              <a:spcBef>
                <a:spcPct val="0"/>
              </a:spcBef>
            </a:pPr>
            <a:r>
              <a:rPr lang="en-US" altLang="en-US" sz="1600" dirty="0">
                <a:cs typeface="Calibri" panose="020F0502020204030204" pitchFamily="34" charset="0"/>
              </a:rPr>
              <a:t>You can also manage your benefits right from your phone with the Aetna </a:t>
            </a:r>
            <a:r>
              <a:rPr lang="en-US" altLang="en-US" sz="1600" dirty="0" err="1">
                <a:cs typeface="Calibri" panose="020F0502020204030204" pitchFamily="34" charset="0"/>
              </a:rPr>
              <a:t>Health</a:t>
            </a:r>
            <a:r>
              <a:rPr lang="en-US" altLang="en-US" sz="1600" baseline="30000" dirty="0" err="1">
                <a:cs typeface="Calibri" panose="020F0502020204030204" pitchFamily="34" charset="0"/>
              </a:rPr>
              <a:t>SM</a:t>
            </a:r>
            <a:r>
              <a:rPr lang="en-US" altLang="en-US" sz="1600" dirty="0">
                <a:cs typeface="Calibri" panose="020F0502020204030204" pitchFamily="34" charset="0"/>
              </a:rPr>
              <a:t> app</a:t>
            </a:r>
            <a:r>
              <a:rPr lang="en-US" altLang="en-US" sz="1600" dirty="0">
                <a:solidFill>
                  <a:schemeClr val="tx1"/>
                </a:solidFill>
                <a:cs typeface="Calibri" panose="020F0502020204030204" pitchFamily="34" charset="0"/>
              </a:rPr>
              <a:t>.</a:t>
            </a:r>
          </a:p>
        </p:txBody>
      </p:sp>
      <p:sp>
        <p:nvSpPr>
          <p:cNvPr id="5" name="Rectangle 4">
            <a:extLst>
              <a:ext uri="{FF2B5EF4-FFF2-40B4-BE49-F238E27FC236}">
                <a16:creationId xmlns:a16="http://schemas.microsoft.com/office/drawing/2014/main" id="{99D789A1-4F42-B513-FDAD-AEDEE34DD564}"/>
              </a:ext>
            </a:extLst>
          </p:cNvPr>
          <p:cNvSpPr/>
          <p:nvPr/>
        </p:nvSpPr>
        <p:spPr>
          <a:xfrm>
            <a:off x="5715298" y="4006604"/>
            <a:ext cx="3104768" cy="61333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91" fontAlgn="auto">
              <a:spcBef>
                <a:spcPts val="0"/>
              </a:spcBef>
              <a:spcAft>
                <a:spcPts val="0"/>
              </a:spcAft>
              <a:defRPr/>
            </a:pPr>
            <a:r>
              <a:rPr lang="en-US" sz="1500" b="1" dirty="0">
                <a:solidFill>
                  <a:srgbClr val="7D3F98"/>
                </a:solidFill>
                <a:latin typeface="CVS Health Sans"/>
                <a:ea typeface="Open Sans Bold" panose="020B0806030504020204" pitchFamily="34" charset="0"/>
                <a:cs typeface="Open Sans Bold" panose="020B0806030504020204" pitchFamily="34" charset="0"/>
              </a:rPr>
              <a:t>AetnaRetireePlans.com</a:t>
            </a:r>
            <a:endParaRPr lang="en-US" sz="1500" dirty="0">
              <a:solidFill>
                <a:prstClr val="white"/>
              </a:solidFill>
              <a:latin typeface="CVS Health Sans"/>
            </a:endParaRPr>
          </a:p>
        </p:txBody>
      </p:sp>
      <p:sp>
        <p:nvSpPr>
          <p:cNvPr id="165894" name="TextBox 6">
            <a:extLst>
              <a:ext uri="{FF2B5EF4-FFF2-40B4-BE49-F238E27FC236}">
                <a16:creationId xmlns:a16="http://schemas.microsoft.com/office/drawing/2014/main" id="{5EBEA004-D207-43E4-E47B-A591988DF965}"/>
              </a:ext>
            </a:extLst>
          </p:cNvPr>
          <p:cNvSpPr txBox="1">
            <a:spLocks noChangeArrowheads="1"/>
          </p:cNvSpPr>
          <p:nvPr/>
        </p:nvSpPr>
        <p:spPr bwMode="auto">
          <a:xfrm>
            <a:off x="6164281" y="4647328"/>
            <a:ext cx="2207994" cy="1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5613">
              <a:defRPr sz="1500">
                <a:solidFill>
                  <a:schemeClr val="tx2"/>
                </a:solidFill>
                <a:latin typeface="CVS Health Sans" panose="020B0504020202020204" pitchFamily="34" charset="0"/>
              </a:defRPr>
            </a:lvl1pPr>
            <a:lvl2pPr marL="742950" indent="-285750" defTabSz="455613">
              <a:defRPr sz="1500">
                <a:solidFill>
                  <a:schemeClr val="tx2"/>
                </a:solidFill>
                <a:latin typeface="CVS Health Sans" panose="020B0504020202020204" pitchFamily="34" charset="0"/>
              </a:defRPr>
            </a:lvl2pPr>
            <a:lvl3pPr marL="1143000" indent="-228600" defTabSz="455613">
              <a:defRPr sz="1500">
                <a:solidFill>
                  <a:schemeClr val="tx2"/>
                </a:solidFill>
                <a:latin typeface="CVS Health Sans" panose="020B0504020202020204" pitchFamily="34" charset="0"/>
              </a:defRPr>
            </a:lvl3pPr>
            <a:lvl4pPr marL="1600200" indent="-228600" defTabSz="455613">
              <a:defRPr sz="1500">
                <a:solidFill>
                  <a:schemeClr val="tx2"/>
                </a:solidFill>
                <a:latin typeface="CVS Health Sans" panose="020B0504020202020204" pitchFamily="34" charset="0"/>
              </a:defRPr>
            </a:lvl4pPr>
            <a:lvl5pPr marL="2057400" indent="-228600" defTabSz="455613">
              <a:defRPr sz="1500">
                <a:solidFill>
                  <a:schemeClr val="tx2"/>
                </a:solidFill>
                <a:latin typeface="CVS Health Sans" panose="020B0504020202020204" pitchFamily="34" charset="0"/>
              </a:defRPr>
            </a:lvl5pPr>
            <a:lvl6pPr marL="2514600" indent="-228600" defTabSz="455613" eaLnBrk="0" fontAlgn="base" hangingPunct="0">
              <a:spcBef>
                <a:spcPct val="0"/>
              </a:spcBef>
              <a:spcAft>
                <a:spcPct val="0"/>
              </a:spcAft>
              <a:defRPr sz="1500">
                <a:solidFill>
                  <a:schemeClr val="tx2"/>
                </a:solidFill>
                <a:latin typeface="CVS Health Sans" panose="020B0504020202020204" pitchFamily="34" charset="0"/>
              </a:defRPr>
            </a:lvl6pPr>
            <a:lvl7pPr marL="2971800" indent="-228600" defTabSz="455613" eaLnBrk="0" fontAlgn="base" hangingPunct="0">
              <a:spcBef>
                <a:spcPct val="0"/>
              </a:spcBef>
              <a:spcAft>
                <a:spcPct val="0"/>
              </a:spcAft>
              <a:defRPr sz="1500">
                <a:solidFill>
                  <a:schemeClr val="tx2"/>
                </a:solidFill>
                <a:latin typeface="CVS Health Sans" panose="020B0504020202020204" pitchFamily="34" charset="0"/>
              </a:defRPr>
            </a:lvl7pPr>
            <a:lvl8pPr marL="3429000" indent="-228600" defTabSz="455613" eaLnBrk="0" fontAlgn="base" hangingPunct="0">
              <a:spcBef>
                <a:spcPct val="0"/>
              </a:spcBef>
              <a:spcAft>
                <a:spcPct val="0"/>
              </a:spcAft>
              <a:defRPr sz="1500">
                <a:solidFill>
                  <a:schemeClr val="tx2"/>
                </a:solidFill>
                <a:latin typeface="CVS Health Sans" panose="020B0504020202020204" pitchFamily="34" charset="0"/>
              </a:defRPr>
            </a:lvl8pPr>
            <a:lvl9pPr marL="3886200" indent="-228600" defTabSz="455613" eaLnBrk="0" fontAlgn="base" hangingPunct="0">
              <a:spcBef>
                <a:spcPct val="0"/>
              </a:spcBef>
              <a:spcAft>
                <a:spcPct val="0"/>
              </a:spcAft>
              <a:defRPr sz="1500">
                <a:solidFill>
                  <a:schemeClr val="tx2"/>
                </a:solidFill>
                <a:latin typeface="CVS Health Sans" panose="020B0504020202020204" pitchFamily="34" charset="0"/>
              </a:defRPr>
            </a:lvl9pPr>
          </a:lstStyle>
          <a:p>
            <a:pPr algn="ctr" defTabSz="341801">
              <a:spcBef>
                <a:spcPts val="900"/>
              </a:spcBef>
            </a:pPr>
            <a:r>
              <a:rPr lang="en-US" altLang="en-US" sz="1125">
                <a:solidFill>
                  <a:srgbClr val="3F3F3F"/>
                </a:solidFill>
                <a:cs typeface="Open Sans" panose="020B0606030504020204" pitchFamily="34" charset="0"/>
                <a:sym typeface="Open Sans" panose="020B0606030504020204" pitchFamily="34" charset="0"/>
              </a:rPr>
              <a:t>Log in or register for an account using your member ID.</a:t>
            </a:r>
            <a:endParaRPr lang="en-US" altLang="en-US" sz="1125">
              <a:solidFill>
                <a:srgbClr val="3F3F3F"/>
              </a:solidFill>
              <a:cs typeface="Open Sans Light" panose="020B0306030504020204" pitchFamily="34" charset="0"/>
            </a:endParaRPr>
          </a:p>
        </p:txBody>
      </p:sp>
      <p:pic>
        <p:nvPicPr>
          <p:cNvPr id="165895" name="Picture 7" descr="Graphical user interface, application, Teams&#10;&#10;Description automatically generated">
            <a:extLst>
              <a:ext uri="{FF2B5EF4-FFF2-40B4-BE49-F238E27FC236}">
                <a16:creationId xmlns:a16="http://schemas.microsoft.com/office/drawing/2014/main" id="{FF8EDAE3-6F47-4596-B54D-0BF503D5DDE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69465" y="1855775"/>
            <a:ext cx="1082560" cy="215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C9B12-7D12-EC27-522F-57F881455D3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B1D2D45-634E-885B-9784-344823148B8F}"/>
              </a:ext>
            </a:extLst>
          </p:cNvPr>
          <p:cNvSpPr txBox="1"/>
          <p:nvPr/>
        </p:nvSpPr>
        <p:spPr>
          <a:xfrm>
            <a:off x="596144" y="1933788"/>
            <a:ext cx="3336721" cy="231218"/>
          </a:xfrm>
          <a:prstGeom prst="rect">
            <a:avLst/>
          </a:prstGeom>
        </p:spPr>
        <p:txBody>
          <a:bodyPr wrap="square" rtlCol="0">
            <a:noAutofit/>
          </a:bodyPr>
          <a:lstStyle/>
          <a:p>
            <a:pPr defTabSz="685777" fontAlgn="auto">
              <a:spcBef>
                <a:spcPts val="0"/>
              </a:spcBef>
              <a:spcAft>
                <a:spcPts val="0"/>
              </a:spcAft>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p:txBody>
      </p:sp>
      <p:pic>
        <p:nvPicPr>
          <p:cNvPr id="26" name="NationsBenefits-logo-horiz-rev.svg">
            <a:extLst>
              <a:ext uri="{FF2B5EF4-FFF2-40B4-BE49-F238E27FC236}">
                <a16:creationId xmlns:a16="http://schemas.microsoft.com/office/drawing/2014/main" id="{35F8706E-EAC9-42BD-7383-5DAA63B498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6200000">
            <a:off x="-368729" y="1507337"/>
            <a:ext cx="1102246" cy="167165"/>
          </a:xfrm>
          <a:prstGeom prst="rect">
            <a:avLst/>
          </a:prstGeom>
          <a:ln w="12700">
            <a:miter lim="400000"/>
          </a:ln>
        </p:spPr>
      </p:pic>
      <p:sp>
        <p:nvSpPr>
          <p:cNvPr id="17" name="TextBox 16">
            <a:extLst>
              <a:ext uri="{FF2B5EF4-FFF2-40B4-BE49-F238E27FC236}">
                <a16:creationId xmlns:a16="http://schemas.microsoft.com/office/drawing/2014/main" id="{A395B219-4DD2-E2B9-490B-9137811572CE}"/>
              </a:ext>
            </a:extLst>
          </p:cNvPr>
          <p:cNvSpPr txBox="1"/>
          <p:nvPr/>
        </p:nvSpPr>
        <p:spPr>
          <a:xfrm>
            <a:off x="4303400" y="2788613"/>
            <a:ext cx="3490011" cy="303728"/>
          </a:xfrm>
          <a:prstGeom prst="rect">
            <a:avLst/>
          </a:prstGeom>
        </p:spPr>
        <p:txBody>
          <a:bodyPr wrap="square" rtlCol="0">
            <a:noAutofit/>
          </a:bodyPr>
          <a:lstStyle/>
          <a:p>
            <a:pPr defTabSz="685777" fontAlgn="auto">
              <a:spcBef>
                <a:spcPts val="0"/>
              </a:spcBef>
              <a:spcAft>
                <a:spcPts val="0"/>
              </a:spcAft>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a:p>
            <a:pPr marL="257166" indent="-257166" defTabSz="685777" fontAlgn="auto">
              <a:spcBef>
                <a:spcPts val="0"/>
              </a:spcBef>
              <a:spcAft>
                <a:spcPts val="0"/>
              </a:spcAft>
              <a:buFont typeface="Arial" panose="020B0604020202020204" pitchFamily="34" charset="0"/>
              <a:buChar char="•"/>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a:p>
            <a:pPr marL="257166" indent="-257166" defTabSz="685777" fontAlgn="auto">
              <a:spcBef>
                <a:spcPts val="0"/>
              </a:spcBef>
              <a:spcAft>
                <a:spcPts val="0"/>
              </a:spcAft>
              <a:buFont typeface="Arial" panose="020B0604020202020204" pitchFamily="34" charset="0"/>
              <a:buChar char="•"/>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a:p>
            <a:pPr marL="257166" indent="-257166" defTabSz="685777" fontAlgn="auto">
              <a:spcBef>
                <a:spcPts val="0"/>
              </a:spcBef>
              <a:spcAft>
                <a:spcPts val="0"/>
              </a:spcAft>
              <a:buFont typeface="Arial" panose="020B0604020202020204" pitchFamily="34" charset="0"/>
              <a:buChar char="•"/>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a:p>
            <a:pPr defTabSz="685777" fontAlgn="auto">
              <a:spcBef>
                <a:spcPts val="0"/>
              </a:spcBef>
              <a:spcAft>
                <a:spcPts val="0"/>
              </a:spcAft>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a:p>
            <a:pPr defTabSz="685777" fontAlgn="auto">
              <a:spcBef>
                <a:spcPts val="0"/>
              </a:spcBef>
              <a:spcAft>
                <a:spcPts val="0"/>
              </a:spcAft>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a:p>
            <a:pPr defTabSz="685777" fontAlgn="auto">
              <a:spcBef>
                <a:spcPts val="0"/>
              </a:spcBef>
              <a:spcAft>
                <a:spcPts val="0"/>
              </a:spcAft>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p:txBody>
      </p:sp>
      <p:sp>
        <p:nvSpPr>
          <p:cNvPr id="4" name="Footer Placeholder 4">
            <a:extLst>
              <a:ext uri="{FF2B5EF4-FFF2-40B4-BE49-F238E27FC236}">
                <a16:creationId xmlns:a16="http://schemas.microsoft.com/office/drawing/2014/main" id="{F6930DBE-3628-3986-09BB-D29B98A348A6}"/>
              </a:ext>
            </a:extLst>
          </p:cNvPr>
          <p:cNvSpPr txBox="1">
            <a:spLocks/>
          </p:cNvSpPr>
          <p:nvPr/>
        </p:nvSpPr>
        <p:spPr>
          <a:xfrm>
            <a:off x="595991" y="5846573"/>
            <a:ext cx="3263454" cy="127650"/>
          </a:xfrm>
          <a:prstGeom prst="rect">
            <a:avLst/>
          </a:prstGeom>
        </p:spPr>
        <p:txBody>
          <a:bodyPr vert="horz" lIns="68580" tIns="34290" rIns="68580" bIns="34290" rtlCol="0" anchor="t"/>
          <a:lstStyle>
            <a:defPPr>
              <a:defRPr lang="en-US"/>
            </a:defPPr>
            <a:lvl1pPr marL="0" algn="l" defTabSz="914400" rtl="0" eaLnBrk="1" latinLnBrk="0" hangingPunct="1">
              <a:defRPr sz="600" b="0" i="0" kern="1200">
                <a:solidFill>
                  <a:schemeClr val="tx1">
                    <a:tint val="75000"/>
                  </a:schemeClr>
                </a:solidFill>
                <a:latin typeface="Proxima Nova Light"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983">
              <a:defRPr/>
            </a:pPr>
            <a:r>
              <a:rPr lang="en-US" sz="450" dirty="0">
                <a:solidFill>
                  <a:srgbClr val="58595B">
                    <a:tint val="75000"/>
                  </a:srgbClr>
                </a:solidFill>
                <a:latin typeface="Source Sans Pro Light" panose="020F0302020204030204" pitchFamily="34" charset="0"/>
              </a:rPr>
              <a:t>©2024 NationsBenefits, LLC. All rights reserved. Other marks are the property of their respective owners. </a:t>
            </a:r>
          </a:p>
        </p:txBody>
      </p:sp>
      <p:sp>
        <p:nvSpPr>
          <p:cNvPr id="20" name="TextBox 19">
            <a:extLst>
              <a:ext uri="{FF2B5EF4-FFF2-40B4-BE49-F238E27FC236}">
                <a16:creationId xmlns:a16="http://schemas.microsoft.com/office/drawing/2014/main" id="{35DA811D-796E-695E-3869-895478B2AF65}"/>
              </a:ext>
            </a:extLst>
          </p:cNvPr>
          <p:cNvSpPr txBox="1"/>
          <p:nvPr/>
        </p:nvSpPr>
        <p:spPr>
          <a:xfrm>
            <a:off x="179462" y="5593756"/>
            <a:ext cx="2275318" cy="127650"/>
          </a:xfrm>
          <a:prstGeom prst="rect">
            <a:avLst/>
          </a:prstGeom>
        </p:spPr>
        <p:txBody>
          <a:bodyPr wrap="square" rtlCol="0">
            <a:normAutofit fontScale="25000" lnSpcReduction="20000"/>
          </a:bodyPr>
          <a:lstStyle/>
          <a:p>
            <a:pPr defTabSz="685777" fontAlgn="auto">
              <a:spcBef>
                <a:spcPts val="0"/>
              </a:spcBef>
              <a:spcAft>
                <a:spcPts val="0"/>
              </a:spcAft>
              <a:defRPr/>
            </a:pPr>
            <a:endParaRPr lang="en-US" sz="1350">
              <a:solidFill>
                <a:srgbClr val="58595B"/>
              </a:solidFill>
              <a:latin typeface="Source Sans Pro Light" panose="020F0302020204030204" pitchFamily="34" charset="0"/>
            </a:endParaRPr>
          </a:p>
        </p:txBody>
      </p:sp>
      <p:sp>
        <p:nvSpPr>
          <p:cNvPr id="42" name="Footer Placeholder 2">
            <a:extLst>
              <a:ext uri="{FF2B5EF4-FFF2-40B4-BE49-F238E27FC236}">
                <a16:creationId xmlns:a16="http://schemas.microsoft.com/office/drawing/2014/main" id="{2B9A245E-E81A-B285-F772-0AD1D6240B88}"/>
              </a:ext>
            </a:extLst>
          </p:cNvPr>
          <p:cNvSpPr txBox="1">
            <a:spLocks/>
          </p:cNvSpPr>
          <p:nvPr/>
        </p:nvSpPr>
        <p:spPr>
          <a:xfrm>
            <a:off x="361444" y="5753344"/>
            <a:ext cx="2800560" cy="10161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77" fontAlgn="auto">
              <a:spcBef>
                <a:spcPts val="0"/>
              </a:spcBef>
              <a:spcAft>
                <a:spcPts val="0"/>
              </a:spcAft>
              <a:defRPr/>
            </a:pPr>
            <a:r>
              <a:rPr lang="en-US" sz="450">
                <a:solidFill>
                  <a:srgbClr val="FFFFFF"/>
                </a:solidFill>
                <a:latin typeface="Source Sans Pro Light" panose="020F0302020204030204" pitchFamily="34" charset="0"/>
              </a:rPr>
              <a:t>©2024 NationsBenefits, LLC. All rights reserved. Other marks are the property of their respective owners. </a:t>
            </a:r>
          </a:p>
        </p:txBody>
      </p:sp>
      <p:sp>
        <p:nvSpPr>
          <p:cNvPr id="46" name="Footer Placeholder 2">
            <a:extLst>
              <a:ext uri="{FF2B5EF4-FFF2-40B4-BE49-F238E27FC236}">
                <a16:creationId xmlns:a16="http://schemas.microsoft.com/office/drawing/2014/main" id="{BDDB78E8-C0EE-D57E-6A0A-78487A314B59}"/>
              </a:ext>
            </a:extLst>
          </p:cNvPr>
          <p:cNvSpPr txBox="1">
            <a:spLocks/>
          </p:cNvSpPr>
          <p:nvPr/>
        </p:nvSpPr>
        <p:spPr>
          <a:xfrm>
            <a:off x="361444" y="5662190"/>
            <a:ext cx="2800560" cy="10161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77" fontAlgn="auto">
              <a:spcBef>
                <a:spcPts val="0"/>
              </a:spcBef>
              <a:spcAft>
                <a:spcPts val="0"/>
              </a:spcAft>
              <a:defRPr/>
            </a:pPr>
            <a:r>
              <a:rPr lang="en-US" sz="450">
                <a:solidFill>
                  <a:srgbClr val="FFFFFF"/>
                </a:solidFill>
                <a:latin typeface="Source Sans Pro Light" panose="020F0302020204030204" pitchFamily="34" charset="0"/>
              </a:rPr>
              <a:t>Source: Incident Hearing Loss and Subsequent Comorbidity: a Longitudinal Administrative Claims Study</a:t>
            </a:r>
          </a:p>
        </p:txBody>
      </p:sp>
      <p:sp>
        <p:nvSpPr>
          <p:cNvPr id="5" name="Rectangle 4">
            <a:extLst>
              <a:ext uri="{FF2B5EF4-FFF2-40B4-BE49-F238E27FC236}">
                <a16:creationId xmlns:a16="http://schemas.microsoft.com/office/drawing/2014/main" id="{B4E8D2D4-4DE0-2E38-AC6E-0F1F99C7653C}"/>
              </a:ext>
            </a:extLst>
          </p:cNvPr>
          <p:cNvSpPr/>
          <p:nvPr/>
        </p:nvSpPr>
        <p:spPr>
          <a:xfrm>
            <a:off x="440716" y="1744357"/>
            <a:ext cx="4150375" cy="3514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0" eaLnBrk="0" hangingPunct="0"/>
            <a:endParaRPr lang="en-US" sz="1125" dirty="0">
              <a:solidFill>
                <a:srgbClr val="FFFFFF"/>
              </a:solidFill>
              <a:latin typeface="Proxima Nova" panose="02000506030000020004" pitchFamily="2" charset="0"/>
            </a:endParaRPr>
          </a:p>
        </p:txBody>
      </p:sp>
      <p:pic>
        <p:nvPicPr>
          <p:cNvPr id="8" name="Picture Placeholder 3">
            <a:extLst>
              <a:ext uri="{FF2B5EF4-FFF2-40B4-BE49-F238E27FC236}">
                <a16:creationId xmlns:a16="http://schemas.microsoft.com/office/drawing/2014/main" id="{C54F759D-415B-CC8C-A8E7-91776482467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03217" y="0"/>
            <a:ext cx="3940784" cy="6858000"/>
          </a:xfrm>
          <a:prstGeom prst="rect">
            <a:avLst/>
          </a:prstGeom>
        </p:spPr>
      </p:pic>
      <p:sp>
        <p:nvSpPr>
          <p:cNvPr id="9" name="Text Placeholder 9">
            <a:extLst>
              <a:ext uri="{FF2B5EF4-FFF2-40B4-BE49-F238E27FC236}">
                <a16:creationId xmlns:a16="http://schemas.microsoft.com/office/drawing/2014/main" id="{A31EF450-44D5-C841-4205-4208097F2CF5}"/>
              </a:ext>
            </a:extLst>
          </p:cNvPr>
          <p:cNvSpPr txBox="1">
            <a:spLocks/>
          </p:cNvSpPr>
          <p:nvPr/>
        </p:nvSpPr>
        <p:spPr>
          <a:xfrm>
            <a:off x="440716" y="921411"/>
            <a:ext cx="4445609" cy="5891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983">
              <a:spcBef>
                <a:spcPts val="750"/>
              </a:spcBef>
              <a:buNone/>
            </a:pPr>
            <a:r>
              <a:rPr lang="en-US" sz="1800" i="1" dirty="0">
                <a:solidFill>
                  <a:srgbClr val="000000"/>
                </a:solidFill>
                <a:latin typeface="Source Sans Pro" panose="020B0503030403020204" pitchFamily="34" charset="0"/>
                <a:ea typeface="Source Sans Pro" panose="020B0503030403020204" pitchFamily="34" charset="0"/>
              </a:rPr>
              <a:t>Members can apply $2,000/ear benefit toward eligible hearing aids every 36 months</a:t>
            </a:r>
          </a:p>
        </p:txBody>
      </p:sp>
      <p:sp>
        <p:nvSpPr>
          <p:cNvPr id="10" name="TextBox 9">
            <a:extLst>
              <a:ext uri="{FF2B5EF4-FFF2-40B4-BE49-F238E27FC236}">
                <a16:creationId xmlns:a16="http://schemas.microsoft.com/office/drawing/2014/main" id="{E847E384-EC9B-AC62-F948-01E260B91A04}"/>
              </a:ext>
            </a:extLst>
          </p:cNvPr>
          <p:cNvSpPr txBox="1"/>
          <p:nvPr/>
        </p:nvSpPr>
        <p:spPr>
          <a:xfrm>
            <a:off x="595991" y="1711728"/>
            <a:ext cx="3953368" cy="3572645"/>
          </a:xfrm>
          <a:prstGeom prst="rect">
            <a:avLst/>
          </a:prstGeom>
          <a:noFill/>
        </p:spPr>
        <p:txBody>
          <a:bodyPr wrap="square" rtlCol="0">
            <a:spAutoFit/>
          </a:bodyPr>
          <a:lstStyle/>
          <a:p>
            <a:pPr marL="128584" indent="-128584" defTabSz="685640" eaLnBrk="0" hangingPunct="0">
              <a:lnSpc>
                <a:spcPts val="1567"/>
              </a:lnSpc>
              <a:buClr>
                <a:srgbClr val="563D82"/>
              </a:buClr>
              <a:buFont typeface="Arial" panose="020B0604020202020204" pitchFamily="34" charset="0"/>
              <a:buChar char="•"/>
            </a:pPr>
            <a:r>
              <a:rPr lang="en-US" sz="1300" dirty="0">
                <a:solidFill>
                  <a:srgbClr val="343433"/>
                </a:solidFill>
                <a:latin typeface="Source Sans Pro Light" panose="020B0403030403020204" pitchFamily="34" charset="0"/>
                <a:ea typeface="Source Sans Pro Light" panose="020B0403030403020204" pitchFamily="34" charset="0"/>
              </a:rPr>
              <a:t>Concierge services by dedicated hearing Member Experience Advisors </a:t>
            </a:r>
          </a:p>
          <a:p>
            <a:pPr marL="128584" indent="-128584" defTabSz="685640" eaLnBrk="0" hangingPunct="0">
              <a:lnSpc>
                <a:spcPts val="1567"/>
              </a:lnSpc>
              <a:buClr>
                <a:srgbClr val="563D82"/>
              </a:buClr>
              <a:buFont typeface="Arial" panose="020B0604020202020204" pitchFamily="34" charset="0"/>
              <a:buChar char="•"/>
            </a:pPr>
            <a:r>
              <a:rPr lang="en-US" sz="1300" dirty="0">
                <a:solidFill>
                  <a:srgbClr val="343433"/>
                </a:solidFill>
                <a:latin typeface="Source Sans Pro Light" panose="020B0403030403020204" pitchFamily="34" charset="0"/>
                <a:ea typeface="Source Sans Pro Light" panose="020B0403030403020204" pitchFamily="34" charset="0"/>
              </a:rPr>
              <a:t>Access to a nationwide network of thousands of locations</a:t>
            </a:r>
          </a:p>
          <a:p>
            <a:pPr marL="128584" indent="-128584" defTabSz="685640" eaLnBrk="0" hangingPunct="0">
              <a:lnSpc>
                <a:spcPts val="1567"/>
              </a:lnSpc>
              <a:buClr>
                <a:srgbClr val="563D82"/>
              </a:buClr>
              <a:buFont typeface="Arial" panose="020B0604020202020204" pitchFamily="34" charset="0"/>
              <a:buChar char="•"/>
            </a:pPr>
            <a:r>
              <a:rPr lang="en-US" sz="1300" dirty="0">
                <a:solidFill>
                  <a:srgbClr val="343433"/>
                </a:solidFill>
                <a:latin typeface="Source Sans Pro Light" panose="020B0403030403020204" pitchFamily="34" charset="0"/>
                <a:ea typeface="Source Sans Pro Light" panose="020B0403030403020204" pitchFamily="34" charset="0"/>
              </a:rPr>
              <a:t>Annual hearing exam at no charge</a:t>
            </a:r>
          </a:p>
          <a:p>
            <a:pPr marL="128584" indent="-128584" defTabSz="685640" eaLnBrk="0" hangingPunct="0">
              <a:lnSpc>
                <a:spcPts val="1567"/>
              </a:lnSpc>
              <a:buClr>
                <a:srgbClr val="563D82"/>
              </a:buClr>
              <a:buFont typeface="Arial" panose="020B0604020202020204" pitchFamily="34" charset="0"/>
              <a:buChar char="•"/>
            </a:pPr>
            <a:r>
              <a:rPr lang="en-US" sz="1300" dirty="0">
                <a:solidFill>
                  <a:srgbClr val="343433"/>
                </a:solidFill>
                <a:latin typeface="Source Sans Pro Light" panose="020B0403030403020204" pitchFamily="34" charset="0"/>
                <a:ea typeface="Source Sans Pro Light" panose="020B0403030403020204" pitchFamily="34" charset="0"/>
              </a:rPr>
              <a:t>Robust choice of hearing aids from all 10 major manufacturers at 6 levels of technology</a:t>
            </a:r>
          </a:p>
          <a:p>
            <a:pPr marL="128584" indent="-128584" defTabSz="685640" eaLnBrk="0" hangingPunct="0">
              <a:lnSpc>
                <a:spcPts val="1567"/>
              </a:lnSpc>
              <a:buClr>
                <a:srgbClr val="563D82"/>
              </a:buClr>
              <a:buFont typeface="Arial" panose="020B0604020202020204" pitchFamily="34" charset="0"/>
              <a:buChar char="•"/>
            </a:pPr>
            <a:r>
              <a:rPr lang="en-US" sz="1300" dirty="0">
                <a:solidFill>
                  <a:srgbClr val="343433"/>
                </a:solidFill>
                <a:latin typeface="Source Sans Pro Light" panose="020B0403030403020204" pitchFamily="34" charset="0"/>
                <a:ea typeface="Source Sans Pro Light" panose="020B0403030403020204" pitchFamily="34" charset="0"/>
              </a:rPr>
              <a:t>Transparent pricing and a 60-day, 100% money-back guarantee </a:t>
            </a:r>
          </a:p>
          <a:p>
            <a:pPr marL="128584" indent="-128584" defTabSz="685640" eaLnBrk="0" hangingPunct="0">
              <a:lnSpc>
                <a:spcPts val="1567"/>
              </a:lnSpc>
              <a:buClr>
                <a:srgbClr val="563D82"/>
              </a:buClr>
              <a:buFont typeface="Arial" panose="020B0604020202020204" pitchFamily="34" charset="0"/>
              <a:buChar char="•"/>
            </a:pPr>
            <a:r>
              <a:rPr lang="en-US" sz="1300" dirty="0">
                <a:solidFill>
                  <a:srgbClr val="343433"/>
                </a:solidFill>
                <a:latin typeface="Source Sans Pro Light" panose="020B0403030403020204" pitchFamily="34" charset="0"/>
                <a:ea typeface="Source Sans Pro Light" panose="020B0403030403020204" pitchFamily="34" charset="0"/>
              </a:rPr>
              <a:t>Three follow-up visits at no charge</a:t>
            </a:r>
          </a:p>
          <a:p>
            <a:pPr marL="128584" indent="-128584" defTabSz="685640" eaLnBrk="0" hangingPunct="0">
              <a:lnSpc>
                <a:spcPts val="1567"/>
              </a:lnSpc>
              <a:buClr>
                <a:srgbClr val="563D82"/>
              </a:buClr>
              <a:buFont typeface="Arial" panose="020B0604020202020204" pitchFamily="34" charset="0"/>
              <a:buChar char="•"/>
            </a:pPr>
            <a:r>
              <a:rPr lang="en-US" sz="1300" dirty="0">
                <a:solidFill>
                  <a:srgbClr val="343433"/>
                </a:solidFill>
                <a:latin typeface="Source Sans Pro Light" panose="020B0403030403020204" pitchFamily="34" charset="0"/>
                <a:ea typeface="Source Sans Pro Light" panose="020B0403030403020204" pitchFamily="34" charset="0"/>
              </a:rPr>
              <a:t>First set of earmolds (as required)</a:t>
            </a:r>
          </a:p>
          <a:p>
            <a:pPr marL="128584" indent="-128584" defTabSz="685640" eaLnBrk="0" hangingPunct="0">
              <a:lnSpc>
                <a:spcPts val="1567"/>
              </a:lnSpc>
              <a:buClr>
                <a:srgbClr val="563D82"/>
              </a:buClr>
              <a:buFont typeface="Arial" panose="020B0604020202020204" pitchFamily="34" charset="0"/>
              <a:buChar char="•"/>
            </a:pPr>
            <a:r>
              <a:rPr lang="en-US" sz="1300" dirty="0">
                <a:solidFill>
                  <a:srgbClr val="343433"/>
                </a:solidFill>
                <a:latin typeface="Source Sans Pro Light" panose="020B0403030403020204" pitchFamily="34" charset="0"/>
                <a:ea typeface="Source Sans Pro Light" panose="020B0403030403020204" pitchFamily="34" charset="0"/>
              </a:rPr>
              <a:t>3 years of batteries included* </a:t>
            </a:r>
          </a:p>
          <a:p>
            <a:pPr marL="128584" indent="-128584" defTabSz="685640" eaLnBrk="0" hangingPunct="0">
              <a:lnSpc>
                <a:spcPts val="1567"/>
              </a:lnSpc>
              <a:buClr>
                <a:srgbClr val="563D82"/>
              </a:buClr>
              <a:buFont typeface="Arial" panose="020B0604020202020204" pitchFamily="34" charset="0"/>
              <a:buChar char="•"/>
            </a:pPr>
            <a:r>
              <a:rPr lang="en-US" sz="1300" dirty="0">
                <a:solidFill>
                  <a:srgbClr val="343433"/>
                </a:solidFill>
                <a:latin typeface="Source Sans Pro Light" panose="020B0403030403020204" pitchFamily="34" charset="0"/>
                <a:ea typeface="Source Sans Pro Light" panose="020B0403030403020204" pitchFamily="34" charset="0"/>
              </a:rPr>
              <a:t>3-year manufacturer’s repair warranty, including one-time replacement coverage for lost, stolen or damaged hearing aids** </a:t>
            </a:r>
          </a:p>
          <a:p>
            <a:pPr marL="128584" indent="-128584" defTabSz="685640" eaLnBrk="0" hangingPunct="0">
              <a:lnSpc>
                <a:spcPts val="1567"/>
              </a:lnSpc>
              <a:buClr>
                <a:srgbClr val="563D82"/>
              </a:buClr>
              <a:buFont typeface="Arial" panose="020B0604020202020204" pitchFamily="34" charset="0"/>
              <a:buChar char="•"/>
            </a:pPr>
            <a:r>
              <a:rPr lang="en-US" sz="1300" dirty="0">
                <a:solidFill>
                  <a:srgbClr val="343433"/>
                </a:solidFill>
                <a:latin typeface="Source Sans Pro Light" panose="020B0403030403020204" pitchFamily="34" charset="0"/>
                <a:ea typeface="Source Sans Pro Light" panose="020B0403030403020204" pitchFamily="34" charset="0"/>
              </a:rPr>
              <a:t>12- and 18-month financing options available with 0% APR for qualified applicants</a:t>
            </a:r>
          </a:p>
        </p:txBody>
      </p:sp>
      <p:sp>
        <p:nvSpPr>
          <p:cNvPr id="11" name="Rectangle 10">
            <a:extLst>
              <a:ext uri="{FF2B5EF4-FFF2-40B4-BE49-F238E27FC236}">
                <a16:creationId xmlns:a16="http://schemas.microsoft.com/office/drawing/2014/main" id="{1FDA99D0-7167-0BE6-4A1F-ED688523EE89}"/>
              </a:ext>
            </a:extLst>
          </p:cNvPr>
          <p:cNvSpPr/>
          <p:nvPr/>
        </p:nvSpPr>
        <p:spPr>
          <a:xfrm>
            <a:off x="440716" y="5301481"/>
            <a:ext cx="3715982" cy="325730"/>
          </a:xfrm>
          <a:prstGeom prst="rect">
            <a:avLst/>
          </a:prstGeom>
        </p:spPr>
        <p:txBody>
          <a:bodyPr wrap="square">
            <a:spAutoFit/>
          </a:bodyPr>
          <a:lstStyle/>
          <a:p>
            <a:pPr defTabSz="685640" eaLnBrk="0" hangingPunct="0">
              <a:spcAft>
                <a:spcPts val="225"/>
              </a:spcAft>
              <a:tabLst>
                <a:tab pos="101200" algn="l"/>
              </a:tabLst>
            </a:pPr>
            <a:r>
              <a:rPr lang="en-US" sz="675" dirty="0">
                <a:solidFill>
                  <a:srgbClr val="FFFFFF">
                    <a:lumMod val="50000"/>
                  </a:srgbClr>
                </a:solidFill>
                <a:latin typeface="Proxima Nova Light" panose="02000506030000020004" pitchFamily="2" charset="0"/>
              </a:rPr>
              <a:t>*Not applicable to the purchase of </a:t>
            </a:r>
            <a:r>
              <a:rPr lang="en-US" sz="675" b="1" dirty="0">
                <a:solidFill>
                  <a:srgbClr val="FFFFFF">
                    <a:lumMod val="50000"/>
                  </a:srgbClr>
                </a:solidFill>
                <a:latin typeface="Proxima Nova Light" panose="02000506030000020004" pitchFamily="2" charset="0"/>
              </a:rPr>
              <a:t>rechargeable</a:t>
            </a:r>
            <a:r>
              <a:rPr lang="en-US" sz="675" dirty="0">
                <a:solidFill>
                  <a:srgbClr val="FFFFFF">
                    <a:lumMod val="50000"/>
                  </a:srgbClr>
                </a:solidFill>
                <a:latin typeface="Proxima Nova Light" panose="02000506030000020004" pitchFamily="2" charset="0"/>
              </a:rPr>
              <a:t> hearing aid models. </a:t>
            </a:r>
          </a:p>
          <a:p>
            <a:pPr defTabSz="685640" eaLnBrk="0" hangingPunct="0">
              <a:spcAft>
                <a:spcPts val="225"/>
              </a:spcAft>
              <a:tabLst>
                <a:tab pos="101200" algn="l"/>
              </a:tabLst>
            </a:pPr>
            <a:r>
              <a:rPr lang="en-US" sz="675" dirty="0">
                <a:solidFill>
                  <a:srgbClr val="FFFFFF">
                    <a:lumMod val="50000"/>
                  </a:srgbClr>
                </a:solidFill>
                <a:latin typeface="Proxima Nova Light" panose="02000506030000020004" pitchFamily="2" charset="0"/>
              </a:rPr>
              <a:t>**Deductibles may apply.</a:t>
            </a:r>
          </a:p>
        </p:txBody>
      </p:sp>
      <p:sp>
        <p:nvSpPr>
          <p:cNvPr id="13" name="Rectangle 12">
            <a:extLst>
              <a:ext uri="{FF2B5EF4-FFF2-40B4-BE49-F238E27FC236}">
                <a16:creationId xmlns:a16="http://schemas.microsoft.com/office/drawing/2014/main" id="{50D6AC5E-9AF5-3F1B-D64C-F7669FFF98D0}"/>
              </a:ext>
            </a:extLst>
          </p:cNvPr>
          <p:cNvSpPr>
            <a:spLocks/>
          </p:cNvSpPr>
          <p:nvPr/>
        </p:nvSpPr>
        <p:spPr>
          <a:xfrm>
            <a:off x="534757" y="766948"/>
            <a:ext cx="584837" cy="342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0" eaLnBrk="0" hangingPunct="0"/>
            <a:endParaRPr lang="en-US" sz="675" dirty="0">
              <a:solidFill>
                <a:srgbClr val="FFFFFF"/>
              </a:solidFill>
              <a:latin typeface="Proxima Nova Light" panose="02000506030000020004" pitchFamily="2" charset="0"/>
            </a:endParaRPr>
          </a:p>
        </p:txBody>
      </p:sp>
      <p:sp>
        <p:nvSpPr>
          <p:cNvPr id="14" name="Title 15">
            <a:extLst>
              <a:ext uri="{FF2B5EF4-FFF2-40B4-BE49-F238E27FC236}">
                <a16:creationId xmlns:a16="http://schemas.microsoft.com/office/drawing/2014/main" id="{98E0760A-76A5-E2C6-C6D8-B51050219FC9}"/>
              </a:ext>
            </a:extLst>
          </p:cNvPr>
          <p:cNvSpPr txBox="1">
            <a:spLocks/>
          </p:cNvSpPr>
          <p:nvPr/>
        </p:nvSpPr>
        <p:spPr>
          <a:xfrm>
            <a:off x="468170" y="398544"/>
            <a:ext cx="4051273" cy="419838"/>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999" b="0" i="0" kern="1200">
                <a:solidFill>
                  <a:schemeClr val="tx1"/>
                </a:solidFill>
                <a:latin typeface="+mj-lt"/>
                <a:ea typeface="+mj-ea"/>
                <a:cs typeface="Calibri"/>
              </a:defRPr>
            </a:lvl1pPr>
          </a:lstStyle>
          <a:p>
            <a:pPr algn="l" defTabSz="685983"/>
            <a:r>
              <a:rPr lang="en-US" sz="2700" dirty="0">
                <a:solidFill>
                  <a:srgbClr val="000000"/>
                </a:solidFill>
                <a:latin typeface="Source Sans Pro" panose="020B0503030403020204" pitchFamily="34" charset="0"/>
                <a:ea typeface="Source Sans Pro" panose="020B0503030403020204" pitchFamily="34" charset="0"/>
              </a:rPr>
              <a:t>Hearing Benefit Overview</a:t>
            </a:r>
          </a:p>
        </p:txBody>
      </p:sp>
      <p:sp>
        <p:nvSpPr>
          <p:cNvPr id="16" name="Slide Number Placeholder 5">
            <a:extLst>
              <a:ext uri="{FF2B5EF4-FFF2-40B4-BE49-F238E27FC236}">
                <a16:creationId xmlns:a16="http://schemas.microsoft.com/office/drawing/2014/main" id="{CD696805-3312-021F-D9B2-07F5E5980DC8}"/>
              </a:ext>
            </a:extLst>
          </p:cNvPr>
          <p:cNvSpPr txBox="1">
            <a:spLocks/>
          </p:cNvSpPr>
          <p:nvPr/>
        </p:nvSpPr>
        <p:spPr>
          <a:xfrm>
            <a:off x="8882599" y="5770321"/>
            <a:ext cx="277142" cy="101790"/>
          </a:xfrm>
          <a:prstGeom prst="rect">
            <a:avLst/>
          </a:prstGeom>
        </p:spPr>
        <p:txBody>
          <a:bodyPr anchor="ctr"/>
          <a:lstStyle>
            <a:defPPr>
              <a:defRPr lang="en-US"/>
            </a:defPPr>
            <a:lvl1pPr marL="0" algn="ctr" defTabSz="914400" rtl="0" eaLnBrk="1" latinLnBrk="0" hangingPunct="1">
              <a:defRPr sz="600" b="0" i="0" kern="1200">
                <a:solidFill>
                  <a:schemeClr val="tx1"/>
                </a:solidFill>
                <a:latin typeface="Proxima Nova Light"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983"/>
            <a:fld id="{13297B9E-976D-854E-B6FE-87409BDD5BC0}" type="slidenum">
              <a:rPr lang="en-US" sz="450">
                <a:solidFill>
                  <a:srgbClr val="000000"/>
                </a:solidFill>
              </a:rPr>
              <a:pPr defTabSz="685983"/>
              <a:t>49</a:t>
            </a:fld>
            <a:endParaRPr lang="en-US" sz="450" dirty="0">
              <a:solidFill>
                <a:srgbClr val="000000"/>
              </a:solidFill>
            </a:endParaRPr>
          </a:p>
        </p:txBody>
      </p:sp>
    </p:spTree>
    <p:extLst>
      <p:ext uri="{BB962C8B-B14F-4D97-AF65-F5344CB8AC3E}">
        <p14:creationId xmlns:p14="http://schemas.microsoft.com/office/powerpoint/2010/main" val="35151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199"/>
            <a:ext cx="7239000" cy="2466975"/>
          </a:xfrm>
        </p:spPr>
        <p:txBody>
          <a:bodyPr/>
          <a:lstStyle/>
          <a:p>
            <a:r>
              <a:rPr lang="en-US"/>
              <a:t>Non-Medicare-Eligible Retirees, Beneficiaries and Dependents Medical Plans</a:t>
            </a:r>
            <a:br>
              <a:rPr lang="en-US"/>
            </a:br>
            <a:br>
              <a:rPr lang="en-US"/>
            </a:br>
            <a:r>
              <a:rPr lang="en-US"/>
              <a:t>Anthem HSA</a:t>
            </a:r>
            <a:br>
              <a:rPr lang="en-US"/>
            </a:br>
            <a:r>
              <a:rPr lang="en-US"/>
              <a:t>Anthem POS</a:t>
            </a:r>
            <a:br>
              <a:rPr lang="en-US"/>
            </a:br>
            <a:r>
              <a:rPr lang="en-US"/>
              <a:t>Anthem HMO</a:t>
            </a:r>
            <a:br>
              <a:rPr lang="en-US"/>
            </a:br>
            <a:r>
              <a:rPr lang="en-US"/>
              <a:t>Kaiser HMO</a:t>
            </a:r>
          </a:p>
        </p:txBody>
      </p:sp>
    </p:spTree>
    <p:extLst>
      <p:ext uri="{BB962C8B-B14F-4D97-AF65-F5344CB8AC3E}">
        <p14:creationId xmlns:p14="http://schemas.microsoft.com/office/powerpoint/2010/main" val="2402929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C9B12-7D12-EC27-522F-57F881455D3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B1D2D45-634E-885B-9784-344823148B8F}"/>
              </a:ext>
            </a:extLst>
          </p:cNvPr>
          <p:cNvSpPr txBox="1"/>
          <p:nvPr/>
        </p:nvSpPr>
        <p:spPr>
          <a:xfrm>
            <a:off x="596144" y="1933788"/>
            <a:ext cx="3336721" cy="231218"/>
          </a:xfrm>
          <a:prstGeom prst="rect">
            <a:avLst/>
          </a:prstGeom>
        </p:spPr>
        <p:txBody>
          <a:bodyPr wrap="square" rtlCol="0">
            <a:noAutofit/>
          </a:bodyPr>
          <a:lstStyle/>
          <a:p>
            <a:pPr defTabSz="685777" fontAlgn="auto">
              <a:spcBef>
                <a:spcPts val="0"/>
              </a:spcBef>
              <a:spcAft>
                <a:spcPts val="0"/>
              </a:spcAft>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p:txBody>
      </p:sp>
      <p:pic>
        <p:nvPicPr>
          <p:cNvPr id="26" name="NationsBenefits-logo-horiz-rev.svg">
            <a:extLst>
              <a:ext uri="{FF2B5EF4-FFF2-40B4-BE49-F238E27FC236}">
                <a16:creationId xmlns:a16="http://schemas.microsoft.com/office/drawing/2014/main" id="{35F8706E-EAC9-42BD-7383-5DAA63B498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6200000">
            <a:off x="-368729" y="1507337"/>
            <a:ext cx="1102246" cy="167165"/>
          </a:xfrm>
          <a:prstGeom prst="rect">
            <a:avLst/>
          </a:prstGeom>
          <a:ln w="12700">
            <a:miter lim="400000"/>
          </a:ln>
        </p:spPr>
      </p:pic>
      <p:sp>
        <p:nvSpPr>
          <p:cNvPr id="17" name="TextBox 16">
            <a:extLst>
              <a:ext uri="{FF2B5EF4-FFF2-40B4-BE49-F238E27FC236}">
                <a16:creationId xmlns:a16="http://schemas.microsoft.com/office/drawing/2014/main" id="{A395B219-4DD2-E2B9-490B-9137811572CE}"/>
              </a:ext>
            </a:extLst>
          </p:cNvPr>
          <p:cNvSpPr txBox="1"/>
          <p:nvPr/>
        </p:nvSpPr>
        <p:spPr>
          <a:xfrm>
            <a:off x="4303400" y="2788613"/>
            <a:ext cx="3490011" cy="303728"/>
          </a:xfrm>
          <a:prstGeom prst="rect">
            <a:avLst/>
          </a:prstGeom>
        </p:spPr>
        <p:txBody>
          <a:bodyPr wrap="square" rtlCol="0">
            <a:noAutofit/>
          </a:bodyPr>
          <a:lstStyle/>
          <a:p>
            <a:pPr defTabSz="685777" fontAlgn="auto">
              <a:spcBef>
                <a:spcPts val="0"/>
              </a:spcBef>
              <a:spcAft>
                <a:spcPts val="0"/>
              </a:spcAft>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a:p>
            <a:pPr marL="257166" indent="-257166" defTabSz="685777" fontAlgn="auto">
              <a:spcBef>
                <a:spcPts val="0"/>
              </a:spcBef>
              <a:spcAft>
                <a:spcPts val="0"/>
              </a:spcAft>
              <a:buFont typeface="Arial" panose="020B0604020202020204" pitchFamily="34" charset="0"/>
              <a:buChar char="•"/>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a:p>
            <a:pPr marL="257166" indent="-257166" defTabSz="685777" fontAlgn="auto">
              <a:spcBef>
                <a:spcPts val="0"/>
              </a:spcBef>
              <a:spcAft>
                <a:spcPts val="0"/>
              </a:spcAft>
              <a:buFont typeface="Arial" panose="020B0604020202020204" pitchFamily="34" charset="0"/>
              <a:buChar char="•"/>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a:p>
            <a:pPr marL="257166" indent="-257166" defTabSz="685777" fontAlgn="auto">
              <a:spcBef>
                <a:spcPts val="0"/>
              </a:spcBef>
              <a:spcAft>
                <a:spcPts val="0"/>
              </a:spcAft>
              <a:buFont typeface="Arial" panose="020B0604020202020204" pitchFamily="34" charset="0"/>
              <a:buChar char="•"/>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a:p>
            <a:pPr defTabSz="685777" fontAlgn="auto">
              <a:spcBef>
                <a:spcPts val="0"/>
              </a:spcBef>
              <a:spcAft>
                <a:spcPts val="0"/>
              </a:spcAft>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a:p>
            <a:pPr defTabSz="685777" fontAlgn="auto">
              <a:spcBef>
                <a:spcPts val="0"/>
              </a:spcBef>
              <a:spcAft>
                <a:spcPts val="0"/>
              </a:spcAft>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a:p>
            <a:pPr defTabSz="685777" fontAlgn="auto">
              <a:spcBef>
                <a:spcPts val="0"/>
              </a:spcBef>
              <a:spcAft>
                <a:spcPts val="0"/>
              </a:spcAft>
              <a:defRPr/>
            </a:pPr>
            <a:endParaRPr lang="en-US" sz="1500" dirty="0">
              <a:solidFill>
                <a:srgbClr val="58595B">
                  <a:lumMod val="75000"/>
                </a:srgbClr>
              </a:solidFill>
              <a:latin typeface="Source Sans Pro Light" panose="020F0302020204030204" pitchFamily="34" charset="0"/>
              <a:cs typeface="Source Sans Pro Light" panose="020F0302020204030204" pitchFamily="34" charset="0"/>
            </a:endParaRPr>
          </a:p>
        </p:txBody>
      </p:sp>
      <p:sp>
        <p:nvSpPr>
          <p:cNvPr id="4" name="Footer Placeholder 4">
            <a:extLst>
              <a:ext uri="{FF2B5EF4-FFF2-40B4-BE49-F238E27FC236}">
                <a16:creationId xmlns:a16="http://schemas.microsoft.com/office/drawing/2014/main" id="{F6930DBE-3628-3986-09BB-D29B98A348A6}"/>
              </a:ext>
            </a:extLst>
          </p:cNvPr>
          <p:cNvSpPr txBox="1">
            <a:spLocks/>
          </p:cNvSpPr>
          <p:nvPr/>
        </p:nvSpPr>
        <p:spPr>
          <a:xfrm>
            <a:off x="595991" y="5846573"/>
            <a:ext cx="3263454" cy="127650"/>
          </a:xfrm>
          <a:prstGeom prst="rect">
            <a:avLst/>
          </a:prstGeom>
        </p:spPr>
        <p:txBody>
          <a:bodyPr vert="horz" lIns="68580" tIns="34290" rIns="68580" bIns="34290" rtlCol="0" anchor="t"/>
          <a:lstStyle>
            <a:defPPr>
              <a:defRPr lang="en-US"/>
            </a:defPPr>
            <a:lvl1pPr marL="0" algn="l" defTabSz="914400" rtl="0" eaLnBrk="1" latinLnBrk="0" hangingPunct="1">
              <a:defRPr sz="600" b="0" i="0" kern="1200">
                <a:solidFill>
                  <a:schemeClr val="tx1">
                    <a:tint val="75000"/>
                  </a:schemeClr>
                </a:solidFill>
                <a:latin typeface="Proxima Nova Light"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983">
              <a:defRPr/>
            </a:pPr>
            <a:r>
              <a:rPr lang="en-US" sz="450" dirty="0">
                <a:solidFill>
                  <a:srgbClr val="58595B">
                    <a:tint val="75000"/>
                  </a:srgbClr>
                </a:solidFill>
                <a:latin typeface="Source Sans Pro Light" panose="020F0302020204030204" pitchFamily="34" charset="0"/>
              </a:rPr>
              <a:t>©2024 NationsBenefits, LLC. All rights reserved. Other marks are the property of their respective owners. </a:t>
            </a:r>
          </a:p>
        </p:txBody>
      </p:sp>
      <p:sp>
        <p:nvSpPr>
          <p:cNvPr id="20" name="TextBox 19">
            <a:extLst>
              <a:ext uri="{FF2B5EF4-FFF2-40B4-BE49-F238E27FC236}">
                <a16:creationId xmlns:a16="http://schemas.microsoft.com/office/drawing/2014/main" id="{35DA811D-796E-695E-3869-895478B2AF65}"/>
              </a:ext>
            </a:extLst>
          </p:cNvPr>
          <p:cNvSpPr txBox="1"/>
          <p:nvPr/>
        </p:nvSpPr>
        <p:spPr>
          <a:xfrm>
            <a:off x="179462" y="5593756"/>
            <a:ext cx="2275318" cy="127650"/>
          </a:xfrm>
          <a:prstGeom prst="rect">
            <a:avLst/>
          </a:prstGeom>
        </p:spPr>
        <p:txBody>
          <a:bodyPr wrap="square" rtlCol="0">
            <a:normAutofit fontScale="25000" lnSpcReduction="20000"/>
          </a:bodyPr>
          <a:lstStyle/>
          <a:p>
            <a:pPr defTabSz="685777" fontAlgn="auto">
              <a:spcBef>
                <a:spcPts val="0"/>
              </a:spcBef>
              <a:spcAft>
                <a:spcPts val="0"/>
              </a:spcAft>
              <a:defRPr/>
            </a:pPr>
            <a:endParaRPr lang="en-US" sz="1350">
              <a:solidFill>
                <a:srgbClr val="58595B"/>
              </a:solidFill>
              <a:latin typeface="Source Sans Pro Light" panose="020F0302020204030204" pitchFamily="34" charset="0"/>
            </a:endParaRPr>
          </a:p>
        </p:txBody>
      </p:sp>
      <p:sp>
        <p:nvSpPr>
          <p:cNvPr id="42" name="Footer Placeholder 2">
            <a:extLst>
              <a:ext uri="{FF2B5EF4-FFF2-40B4-BE49-F238E27FC236}">
                <a16:creationId xmlns:a16="http://schemas.microsoft.com/office/drawing/2014/main" id="{2B9A245E-E81A-B285-F772-0AD1D6240B88}"/>
              </a:ext>
            </a:extLst>
          </p:cNvPr>
          <p:cNvSpPr txBox="1">
            <a:spLocks/>
          </p:cNvSpPr>
          <p:nvPr/>
        </p:nvSpPr>
        <p:spPr>
          <a:xfrm>
            <a:off x="361444" y="5753344"/>
            <a:ext cx="2800560" cy="10161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77" fontAlgn="auto">
              <a:spcBef>
                <a:spcPts val="0"/>
              </a:spcBef>
              <a:spcAft>
                <a:spcPts val="0"/>
              </a:spcAft>
              <a:defRPr/>
            </a:pPr>
            <a:r>
              <a:rPr lang="en-US" sz="450">
                <a:solidFill>
                  <a:srgbClr val="FFFFFF"/>
                </a:solidFill>
                <a:latin typeface="Source Sans Pro Light" panose="020F0302020204030204" pitchFamily="34" charset="0"/>
              </a:rPr>
              <a:t>©2024 NationsBenefits, LLC. All rights reserved. Other marks are the property of their respective owners. </a:t>
            </a:r>
          </a:p>
        </p:txBody>
      </p:sp>
      <p:sp>
        <p:nvSpPr>
          <p:cNvPr id="46" name="Footer Placeholder 2">
            <a:extLst>
              <a:ext uri="{FF2B5EF4-FFF2-40B4-BE49-F238E27FC236}">
                <a16:creationId xmlns:a16="http://schemas.microsoft.com/office/drawing/2014/main" id="{BDDB78E8-C0EE-D57E-6A0A-78487A314B59}"/>
              </a:ext>
            </a:extLst>
          </p:cNvPr>
          <p:cNvSpPr txBox="1">
            <a:spLocks/>
          </p:cNvSpPr>
          <p:nvPr/>
        </p:nvSpPr>
        <p:spPr>
          <a:xfrm>
            <a:off x="361444" y="5662190"/>
            <a:ext cx="2800560" cy="10161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77" fontAlgn="auto">
              <a:spcBef>
                <a:spcPts val="0"/>
              </a:spcBef>
              <a:spcAft>
                <a:spcPts val="0"/>
              </a:spcAft>
              <a:defRPr/>
            </a:pPr>
            <a:r>
              <a:rPr lang="en-US" sz="450">
                <a:solidFill>
                  <a:srgbClr val="FFFFFF"/>
                </a:solidFill>
                <a:latin typeface="Source Sans Pro Light" panose="020F0302020204030204" pitchFamily="34" charset="0"/>
              </a:rPr>
              <a:t>Source: Incident Hearing Loss and Subsequent Comorbidity: a Longitudinal Administrative Claims Study</a:t>
            </a:r>
          </a:p>
        </p:txBody>
      </p:sp>
      <p:sp>
        <p:nvSpPr>
          <p:cNvPr id="2" name="Title 15">
            <a:extLst>
              <a:ext uri="{FF2B5EF4-FFF2-40B4-BE49-F238E27FC236}">
                <a16:creationId xmlns:a16="http://schemas.microsoft.com/office/drawing/2014/main" id="{AFE1C9B3-4E42-BE98-489D-3ED2602523D8}"/>
              </a:ext>
            </a:extLst>
          </p:cNvPr>
          <p:cNvSpPr txBox="1">
            <a:spLocks/>
          </p:cNvSpPr>
          <p:nvPr/>
        </p:nvSpPr>
        <p:spPr>
          <a:xfrm>
            <a:off x="3859445" y="275465"/>
            <a:ext cx="5424419" cy="419099"/>
          </a:xfrm>
          <a:prstGeom prst="rect">
            <a:avLst/>
          </a:prstGeom>
        </p:spPr>
        <p:txBody>
          <a:bodyPr vert="horz" lIns="68580" tIns="34290" rIns="68580" bIns="34290" rtlCol="0" anchor="t">
            <a:noAutofit/>
          </a:bodyPr>
          <a:lstStyle>
            <a:lvl1pPr algn="ctr" defTabSz="914400" rtl="0" eaLnBrk="1" latinLnBrk="0" hangingPunct="1">
              <a:lnSpc>
                <a:spcPct val="90000"/>
              </a:lnSpc>
              <a:spcBef>
                <a:spcPct val="0"/>
              </a:spcBef>
              <a:buNone/>
              <a:defRPr sz="3999" b="0" i="0" kern="1200">
                <a:solidFill>
                  <a:schemeClr val="tx1"/>
                </a:solidFill>
                <a:latin typeface="+mj-lt"/>
                <a:ea typeface="+mj-ea"/>
                <a:cs typeface="Calibri"/>
              </a:defRPr>
            </a:lvl1pPr>
          </a:lstStyle>
          <a:p>
            <a:pPr algn="l" defTabSz="685983"/>
            <a:r>
              <a:rPr lang="en-US" sz="2700" dirty="0">
                <a:solidFill>
                  <a:srgbClr val="000000"/>
                </a:solidFill>
                <a:latin typeface="Source Sans Pro" panose="020B0503030403020204" pitchFamily="34" charset="0"/>
                <a:ea typeface="Source Sans Pro" panose="020B0503030403020204" pitchFamily="34" charset="0"/>
              </a:rPr>
              <a:t>The Member Experience</a:t>
            </a:r>
          </a:p>
        </p:txBody>
      </p:sp>
      <p:sp>
        <p:nvSpPr>
          <p:cNvPr id="3" name="Rectangle 2">
            <a:extLst>
              <a:ext uri="{FF2B5EF4-FFF2-40B4-BE49-F238E27FC236}">
                <a16:creationId xmlns:a16="http://schemas.microsoft.com/office/drawing/2014/main" id="{4ABADCA8-A0BD-2379-A73E-715A86B819CB}"/>
              </a:ext>
            </a:extLst>
          </p:cNvPr>
          <p:cNvSpPr/>
          <p:nvPr/>
        </p:nvSpPr>
        <p:spPr>
          <a:xfrm>
            <a:off x="362635" y="857250"/>
            <a:ext cx="2900425"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0" eaLnBrk="0" hangingPunct="0"/>
            <a:endParaRPr lang="en-US" sz="1125" dirty="0">
              <a:solidFill>
                <a:srgbClr val="FFFFFF"/>
              </a:solidFill>
              <a:latin typeface="Proxima Nova Light" panose="02000506030000020004" pitchFamily="2" charset="0"/>
              <a:ea typeface="Montserrat Light" charset="0"/>
              <a:cs typeface="Montserrat Light" charset="0"/>
            </a:endParaRPr>
          </a:p>
        </p:txBody>
      </p:sp>
      <p:pic>
        <p:nvPicPr>
          <p:cNvPr id="12" name="Picture Placeholder 4" descr="A picture containing outdoor, bicycle, beach, transport&#10;&#10;Description automatically generated">
            <a:extLst>
              <a:ext uri="{FF2B5EF4-FFF2-40B4-BE49-F238E27FC236}">
                <a16:creationId xmlns:a16="http://schemas.microsoft.com/office/drawing/2014/main" id="{21E6C8DB-B3A2-233D-BEC3-A701504840A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 r="-1"/>
          <a:stretch/>
        </p:blipFill>
        <p:spPr>
          <a:xfrm>
            <a:off x="361444" y="-1"/>
            <a:ext cx="3271266" cy="6830541"/>
          </a:xfrm>
          <a:prstGeom prst="rect">
            <a:avLst/>
          </a:prstGeom>
        </p:spPr>
      </p:pic>
      <p:sp>
        <p:nvSpPr>
          <p:cNvPr id="19" name="Rectangle 18">
            <a:extLst>
              <a:ext uri="{FF2B5EF4-FFF2-40B4-BE49-F238E27FC236}">
                <a16:creationId xmlns:a16="http://schemas.microsoft.com/office/drawing/2014/main" id="{026A4AA6-1E9B-0716-D05A-A4F79326E0F2}"/>
              </a:ext>
            </a:extLst>
          </p:cNvPr>
          <p:cNvSpPr>
            <a:spLocks/>
          </p:cNvSpPr>
          <p:nvPr/>
        </p:nvSpPr>
        <p:spPr>
          <a:xfrm>
            <a:off x="3997499" y="716249"/>
            <a:ext cx="771324" cy="274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0" eaLnBrk="0" hangingPunct="0"/>
            <a:endParaRPr lang="en-US" sz="675" dirty="0">
              <a:solidFill>
                <a:srgbClr val="FFFFFF"/>
              </a:solidFill>
              <a:latin typeface="Proxima Nova Light" panose="02000506030000020004" pitchFamily="2" charset="0"/>
            </a:endParaRPr>
          </a:p>
        </p:txBody>
      </p:sp>
      <p:sp>
        <p:nvSpPr>
          <p:cNvPr id="24" name="Slide Number Placeholder 5">
            <a:extLst>
              <a:ext uri="{FF2B5EF4-FFF2-40B4-BE49-F238E27FC236}">
                <a16:creationId xmlns:a16="http://schemas.microsoft.com/office/drawing/2014/main" id="{6C7CE490-0FDD-9DE6-35EF-CBA39E375237}"/>
              </a:ext>
            </a:extLst>
          </p:cNvPr>
          <p:cNvSpPr txBox="1">
            <a:spLocks/>
          </p:cNvSpPr>
          <p:nvPr/>
        </p:nvSpPr>
        <p:spPr>
          <a:xfrm>
            <a:off x="9070028" y="5779384"/>
            <a:ext cx="365513" cy="101610"/>
          </a:xfrm>
          <a:prstGeom prst="rect">
            <a:avLst/>
          </a:prstGeom>
        </p:spPr>
        <p:txBody>
          <a:bodyPr anchor="ctr"/>
          <a:lstStyle>
            <a:defPPr>
              <a:defRPr lang="en-US"/>
            </a:defPPr>
            <a:lvl1pPr marL="0" algn="ctr" defTabSz="914400" rtl="0" eaLnBrk="1" latinLnBrk="0" hangingPunct="1">
              <a:defRPr sz="600" b="0" i="0" kern="1200">
                <a:solidFill>
                  <a:schemeClr val="tx1"/>
                </a:solidFill>
                <a:latin typeface="Proxima Nova Light" panose="0200050603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983"/>
            <a:fld id="{13297B9E-976D-854E-B6FE-87409BDD5BC0}" type="slidenum">
              <a:rPr lang="en-US" sz="450">
                <a:solidFill>
                  <a:srgbClr val="000000"/>
                </a:solidFill>
              </a:rPr>
              <a:pPr defTabSz="685983"/>
              <a:t>50</a:t>
            </a:fld>
            <a:endParaRPr lang="en-US" sz="450" dirty="0">
              <a:solidFill>
                <a:srgbClr val="000000"/>
              </a:solidFill>
            </a:endParaRPr>
          </a:p>
        </p:txBody>
      </p:sp>
      <p:sp>
        <p:nvSpPr>
          <p:cNvPr id="5" name="TextBox 4">
            <a:extLst>
              <a:ext uri="{FF2B5EF4-FFF2-40B4-BE49-F238E27FC236}">
                <a16:creationId xmlns:a16="http://schemas.microsoft.com/office/drawing/2014/main" id="{0B0097CC-D0B8-7324-00A6-FFA8C9A993E0}"/>
              </a:ext>
            </a:extLst>
          </p:cNvPr>
          <p:cNvSpPr txBox="1"/>
          <p:nvPr/>
        </p:nvSpPr>
        <p:spPr>
          <a:xfrm>
            <a:off x="4485774" y="870464"/>
            <a:ext cx="4372476" cy="2949525"/>
          </a:xfrm>
          <a:prstGeom prst="rect">
            <a:avLst/>
          </a:prstGeom>
          <a:noFill/>
        </p:spPr>
        <p:txBody>
          <a:bodyPr wrap="square" rtlCol="0">
            <a:spAutoFit/>
          </a:bodyPr>
          <a:lstStyle/>
          <a:p>
            <a:pPr marL="171444" indent="-171444" defTabSz="685640" eaLnBrk="0" hangingPunct="0">
              <a:spcAft>
                <a:spcPts val="450"/>
              </a:spcAft>
              <a:buClr>
                <a:srgbClr val="563D82"/>
              </a:buClr>
              <a:buFont typeface="+mj-lt"/>
              <a:buAutoNum type="arabicPeriod"/>
            </a:pPr>
            <a:r>
              <a:rPr lang="en-US" sz="1300" b="1" dirty="0">
                <a:solidFill>
                  <a:srgbClr val="343433"/>
                </a:solidFill>
                <a:latin typeface="Source Sans Pro Light" panose="020B0403030403020204" pitchFamily="34" charset="0"/>
                <a:ea typeface="Source Sans Pro Light" panose="020B0403030403020204" pitchFamily="34" charset="0"/>
                <a:cs typeface="Montserrat Light" charset="0"/>
              </a:rPr>
              <a:t>​​</a:t>
            </a:r>
            <a:r>
              <a:rPr lang="en-US" sz="1300" dirty="0">
                <a:solidFill>
                  <a:srgbClr val="343433"/>
                </a:solidFill>
                <a:latin typeface="Source Sans Pro Light" panose="020B0403030403020204" pitchFamily="34" charset="0"/>
                <a:ea typeface="Source Sans Pro Light" panose="020B0403030403020204" pitchFamily="34" charset="0"/>
                <a:cs typeface="Montserrat Light" charset="0"/>
              </a:rPr>
              <a:t>Member contacts Nations. Nations will explain the benefit and schedule a hearing exam with a local provider on the member’s behalf.</a:t>
            </a:r>
          </a:p>
          <a:p>
            <a:pPr marL="171444" indent="-171444" defTabSz="685640" eaLnBrk="0" hangingPunct="0">
              <a:spcAft>
                <a:spcPts val="450"/>
              </a:spcAft>
              <a:buClr>
                <a:srgbClr val="563D82"/>
              </a:buClr>
              <a:buFont typeface="+mj-lt"/>
              <a:buAutoNum type="arabicPeriod"/>
            </a:pPr>
            <a:r>
              <a:rPr lang="en-US" sz="1300" dirty="0">
                <a:solidFill>
                  <a:srgbClr val="343433"/>
                </a:solidFill>
                <a:latin typeface="Source Sans Pro Light" panose="020B0403030403020204" pitchFamily="34" charset="0"/>
                <a:ea typeface="Source Sans Pro Light" panose="020B0403030403020204" pitchFamily="34" charset="0"/>
                <a:cs typeface="Montserrat Light" charset="0"/>
              </a:rPr>
              <a:t>Member visits provider for a hearing exam and hearing aid evaluation at no charge.</a:t>
            </a:r>
          </a:p>
          <a:p>
            <a:pPr marL="171444" indent="-171444" defTabSz="685640" eaLnBrk="0" hangingPunct="0">
              <a:spcAft>
                <a:spcPts val="450"/>
              </a:spcAft>
              <a:buClr>
                <a:srgbClr val="563D82"/>
              </a:buClr>
              <a:buFont typeface="+mj-lt"/>
              <a:buAutoNum type="arabicPeriod"/>
            </a:pPr>
            <a:r>
              <a:rPr lang="en-US" sz="1300" b="1" dirty="0">
                <a:solidFill>
                  <a:srgbClr val="343433"/>
                </a:solidFill>
                <a:latin typeface="Source Sans Pro Light" panose="020B0403030403020204" pitchFamily="34" charset="0"/>
                <a:ea typeface="Source Sans Pro Light" panose="020B0403030403020204" pitchFamily="34" charset="0"/>
                <a:cs typeface="Montserrat Light" charset="0"/>
              </a:rPr>
              <a:t>​​</a:t>
            </a:r>
            <a:r>
              <a:rPr lang="en-US" sz="1300" dirty="0">
                <a:solidFill>
                  <a:srgbClr val="343433"/>
                </a:solidFill>
                <a:latin typeface="Source Sans Pro Light" panose="020B0403030403020204" pitchFamily="34" charset="0"/>
                <a:ea typeface="Source Sans Pro Light" panose="020B0403030403020204" pitchFamily="34" charset="0"/>
                <a:cs typeface="Montserrat Light" charset="0"/>
              </a:rPr>
              <a:t>If the member is a candidate for hearing aids, the provider will make recommendations and order hearing aids, utilizing the member’s benefit allowance.</a:t>
            </a:r>
          </a:p>
          <a:p>
            <a:pPr marL="171444" indent="-171444" defTabSz="685640" eaLnBrk="0" hangingPunct="0">
              <a:spcAft>
                <a:spcPts val="450"/>
              </a:spcAft>
              <a:buClr>
                <a:srgbClr val="563D82"/>
              </a:buClr>
              <a:buFont typeface="+mj-lt"/>
              <a:buAutoNum type="arabicPeriod"/>
            </a:pPr>
            <a:r>
              <a:rPr lang="en-US" sz="1300" dirty="0">
                <a:solidFill>
                  <a:srgbClr val="343433"/>
                </a:solidFill>
                <a:latin typeface="Source Sans Pro Light" panose="020B0403030403020204" pitchFamily="34" charset="0"/>
                <a:ea typeface="Source Sans Pro Light" panose="020B0403030403020204" pitchFamily="34" charset="0"/>
                <a:cs typeface="Montserrat Light" charset="0"/>
              </a:rPr>
              <a:t>The provider programs and fits the member with their hearing aids.</a:t>
            </a:r>
          </a:p>
          <a:p>
            <a:pPr marL="171444" indent="-171444" defTabSz="685640" eaLnBrk="0" hangingPunct="0">
              <a:spcAft>
                <a:spcPts val="450"/>
              </a:spcAft>
              <a:buClr>
                <a:srgbClr val="563D82"/>
              </a:buClr>
              <a:buFont typeface="+mj-lt"/>
              <a:buAutoNum type="arabicPeriod"/>
            </a:pPr>
            <a:r>
              <a:rPr lang="en-US" sz="1300" b="1" dirty="0">
                <a:solidFill>
                  <a:srgbClr val="343433"/>
                </a:solidFill>
                <a:latin typeface="Source Sans Pro Light" panose="020B0403030403020204" pitchFamily="34" charset="0"/>
                <a:ea typeface="Source Sans Pro Light" panose="020B0403030403020204" pitchFamily="34" charset="0"/>
                <a:cs typeface="Montserrat Light" charset="0"/>
              </a:rPr>
              <a:t>​​</a:t>
            </a:r>
            <a:r>
              <a:rPr lang="en-US" sz="1300" dirty="0">
                <a:solidFill>
                  <a:srgbClr val="343433"/>
                </a:solidFill>
                <a:latin typeface="Source Sans Pro Light" panose="020B0403030403020204" pitchFamily="34" charset="0"/>
                <a:ea typeface="Source Sans Pro Light" panose="020B0403030403020204" pitchFamily="34" charset="0"/>
                <a:cs typeface="Montserrat Light" charset="0"/>
              </a:rPr>
              <a:t>The member receives a 60-day evaluation period, 3 follow-up visits, and a 3-year comprehensive warranty to ensure quality of care and total satisfaction.</a:t>
            </a:r>
          </a:p>
        </p:txBody>
      </p:sp>
      <p:pic>
        <p:nvPicPr>
          <p:cNvPr id="6" name="Graphic 5">
            <a:extLst>
              <a:ext uri="{FF2B5EF4-FFF2-40B4-BE49-F238E27FC236}">
                <a16:creationId xmlns:a16="http://schemas.microsoft.com/office/drawing/2014/main" id="{BA074D9D-3450-6D8B-2018-0C6F53C69E3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043224" y="870464"/>
            <a:ext cx="398099" cy="440004"/>
          </a:xfrm>
          <a:prstGeom prst="rect">
            <a:avLst/>
          </a:prstGeom>
        </p:spPr>
      </p:pic>
      <p:sp>
        <p:nvSpPr>
          <p:cNvPr id="14" name="Rounded Rectangle 15">
            <a:extLst>
              <a:ext uri="{FF2B5EF4-FFF2-40B4-BE49-F238E27FC236}">
                <a16:creationId xmlns:a16="http://schemas.microsoft.com/office/drawing/2014/main" id="{1154DD78-EABF-50E8-2462-5D455EE222B5}"/>
              </a:ext>
            </a:extLst>
          </p:cNvPr>
          <p:cNvSpPr/>
          <p:nvPr/>
        </p:nvSpPr>
        <p:spPr>
          <a:xfrm>
            <a:off x="4014240" y="4508308"/>
            <a:ext cx="4733734" cy="198101"/>
          </a:xfrm>
          <a:prstGeom prst="roundRect">
            <a:avLst>
              <a:gd name="adj" fmla="val 2994"/>
            </a:avLst>
          </a:prstGeom>
          <a:solidFill>
            <a:schemeClr val="bg1">
              <a:alpha val="85000"/>
            </a:schemeClr>
          </a:solidFill>
          <a:ln w="9525" cap="flat">
            <a:gradFill>
              <a:gsLst>
                <a:gs pos="0">
                  <a:schemeClr val="accent1"/>
                </a:gs>
                <a:gs pos="25000">
                  <a:schemeClr val="accent1">
                    <a:lumMod val="60000"/>
                    <a:lumOff val="40000"/>
                  </a:schemeClr>
                </a:gs>
                <a:gs pos="100000">
                  <a:schemeClr val="accent1"/>
                </a:gs>
                <a:gs pos="75000">
                  <a:schemeClr val="accent1">
                    <a:lumMod val="60000"/>
                    <a:lumOff val="40000"/>
                  </a:schemeClr>
                </a:gs>
                <a:gs pos="50000">
                  <a:schemeClr val="accent1">
                    <a:lumMod val="20000"/>
                    <a:lumOff val="80000"/>
                  </a:schemeClr>
                </a:gs>
              </a:gsLst>
              <a:lin ang="2700000" scaled="0"/>
            </a:gradFill>
            <a:prstDash val="solid"/>
            <a:round/>
          </a:ln>
          <a:effectLst/>
          <a:sp3d/>
        </p:spPr>
        <p:txBody>
          <a:bodyPr rot="0" spcFirstLastPara="1" vertOverflow="overflow" horzOverflow="overflow" vert="horz" wrap="square" lIns="34288" tIns="34288" rIns="34288" bIns="34288" numCol="1" spcCol="38100" rtlCol="0" anchor="ctr">
            <a:spAutoFit/>
          </a:bodyPr>
          <a:lstStyle/>
          <a:p>
            <a:pPr defTabSz="685777" fontAlgn="auto" hangingPunct="0">
              <a:spcBef>
                <a:spcPts val="0"/>
              </a:spcBef>
              <a:spcAft>
                <a:spcPts val="0"/>
              </a:spcAft>
              <a:defRPr/>
            </a:pPr>
            <a:endParaRPr lang="en-US" sz="825" kern="0">
              <a:solidFill>
                <a:srgbClr val="58595B"/>
              </a:solidFill>
              <a:latin typeface="Tisa Pro Light"/>
              <a:sym typeface="Calibri"/>
            </a:endParaRPr>
          </a:p>
        </p:txBody>
      </p:sp>
      <p:grpSp>
        <p:nvGrpSpPr>
          <p:cNvPr id="15" name="Group 14">
            <a:extLst>
              <a:ext uri="{FF2B5EF4-FFF2-40B4-BE49-F238E27FC236}">
                <a16:creationId xmlns:a16="http://schemas.microsoft.com/office/drawing/2014/main" id="{9072F9D1-AB96-C2BF-A1E8-16BB0B474AD5}"/>
              </a:ext>
            </a:extLst>
          </p:cNvPr>
          <p:cNvGrpSpPr/>
          <p:nvPr/>
        </p:nvGrpSpPr>
        <p:grpSpPr>
          <a:xfrm>
            <a:off x="4067785" y="4410771"/>
            <a:ext cx="4644676" cy="897914"/>
            <a:chOff x="736621" y="4334664"/>
            <a:chExt cx="11308564" cy="2015269"/>
          </a:xfrm>
        </p:grpSpPr>
        <p:pic>
          <p:nvPicPr>
            <p:cNvPr id="16" name="Picture 2">
              <a:extLst>
                <a:ext uri="{FF2B5EF4-FFF2-40B4-BE49-F238E27FC236}">
                  <a16:creationId xmlns:a16="http://schemas.microsoft.com/office/drawing/2014/main" id="{5E412278-80C3-E84F-A110-C097629C6A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6621" y="4334664"/>
              <a:ext cx="1765744" cy="9796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43114D40-2D05-6560-2CBA-EF24177AB5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04141" y="5602970"/>
              <a:ext cx="2241044" cy="6723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Beltone Logos | Beltone">
              <a:extLst>
                <a:ext uri="{FF2B5EF4-FFF2-40B4-BE49-F238E27FC236}">
                  <a16:creationId xmlns:a16="http://schemas.microsoft.com/office/drawing/2014/main" id="{ED86613B-7CD4-11D5-0220-739FE76EC4D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378" t="28622" r="8962" b="26114"/>
            <a:stretch/>
          </p:blipFill>
          <p:spPr bwMode="auto">
            <a:xfrm>
              <a:off x="5087292" y="4579855"/>
              <a:ext cx="1852463" cy="5071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Starkey Hearing Technologies - Wikipedia">
              <a:extLst>
                <a:ext uri="{FF2B5EF4-FFF2-40B4-BE49-F238E27FC236}">
                  <a16:creationId xmlns:a16="http://schemas.microsoft.com/office/drawing/2014/main" id="{C104572B-3971-7FB8-1B9F-5D1E021ECB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8407" y="5314329"/>
              <a:ext cx="1646494" cy="10356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a:extLst>
                <a:ext uri="{FF2B5EF4-FFF2-40B4-BE49-F238E27FC236}">
                  <a16:creationId xmlns:a16="http://schemas.microsoft.com/office/drawing/2014/main" id="{3311B230-E172-FC6C-E087-51F4828B76F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540" t="26773" r="10084" b="26206"/>
            <a:stretch/>
          </p:blipFill>
          <p:spPr bwMode="auto">
            <a:xfrm>
              <a:off x="5176679" y="5602971"/>
              <a:ext cx="1675395" cy="4044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Unitron – LAHC">
              <a:extLst>
                <a:ext uri="{FF2B5EF4-FFF2-40B4-BE49-F238E27FC236}">
                  <a16:creationId xmlns:a16="http://schemas.microsoft.com/office/drawing/2014/main" id="{DD497AC6-BF4B-018E-3611-C84912122C31}"/>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3833" b="16996"/>
            <a:stretch/>
          </p:blipFill>
          <p:spPr bwMode="auto">
            <a:xfrm>
              <a:off x="2674848" y="5593233"/>
              <a:ext cx="2084450" cy="6820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2" descr="Signia/Siemens Hearing Aids">
              <a:extLst>
                <a:ext uri="{FF2B5EF4-FFF2-40B4-BE49-F238E27FC236}">
                  <a16:creationId xmlns:a16="http://schemas.microsoft.com/office/drawing/2014/main" id="{E7C2C99F-BD31-6538-6DC8-F75387F2F747}"/>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270" t="23513" r="12136" b="25273"/>
            <a:stretch/>
          </p:blipFill>
          <p:spPr bwMode="auto">
            <a:xfrm>
              <a:off x="7347995" y="5453474"/>
              <a:ext cx="1960224" cy="6820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a:extLst>
                <a:ext uri="{FF2B5EF4-FFF2-40B4-BE49-F238E27FC236}">
                  <a16:creationId xmlns:a16="http://schemas.microsoft.com/office/drawing/2014/main" id="{6DD6E051-592A-6184-942E-32132EA7FB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80799" y="4701090"/>
              <a:ext cx="2241044" cy="3859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0">
              <a:extLst>
                <a:ext uri="{FF2B5EF4-FFF2-40B4-BE49-F238E27FC236}">
                  <a16:creationId xmlns:a16="http://schemas.microsoft.com/office/drawing/2014/main" id="{07EC78F3-6EA0-68AD-C03D-EC37B84AFE42}"/>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8949" b="15197"/>
            <a:stretch/>
          </p:blipFill>
          <p:spPr bwMode="auto">
            <a:xfrm>
              <a:off x="9882439" y="4565712"/>
              <a:ext cx="1772646" cy="67231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4" descr="Latest ReSound Hearing Aids | Los Altos &amp; Menlo Park, CA">
              <a:extLst>
                <a:ext uri="{FF2B5EF4-FFF2-40B4-BE49-F238E27FC236}">
                  <a16:creationId xmlns:a16="http://schemas.microsoft.com/office/drawing/2014/main" id="{F5CA22AA-FDDF-D8FB-51FA-4FB3055E18AC}"/>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1882" t="21915" r="11960" b="20128"/>
            <a:stretch/>
          </p:blipFill>
          <p:spPr bwMode="auto">
            <a:xfrm>
              <a:off x="2862959" y="4579854"/>
              <a:ext cx="1938610" cy="648434"/>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CE6F4F9E-EAB9-6CF4-007F-5AB2CE9A8D6D}"/>
              </a:ext>
            </a:extLst>
          </p:cNvPr>
          <p:cNvSpPr txBox="1"/>
          <p:nvPr/>
        </p:nvSpPr>
        <p:spPr>
          <a:xfrm>
            <a:off x="3819656" y="3912312"/>
            <a:ext cx="5210583" cy="487130"/>
          </a:xfrm>
          <a:prstGeom prst="rect">
            <a:avLst/>
          </a:prstGeom>
        </p:spPr>
        <p:txBody>
          <a:bodyPr wrap="square" rtlCol="0">
            <a:noAutofit/>
          </a:bodyPr>
          <a:lstStyle/>
          <a:p>
            <a:pPr algn="ctr" defTabSz="685777" fontAlgn="auto">
              <a:spcBef>
                <a:spcPts val="0"/>
              </a:spcBef>
              <a:spcAft>
                <a:spcPts val="0"/>
              </a:spcAft>
              <a:defRPr/>
            </a:pPr>
            <a:r>
              <a:rPr lang="en-US" sz="1200" b="1" dirty="0">
                <a:solidFill>
                  <a:srgbClr val="004979"/>
                </a:solidFill>
                <a:latin typeface="Source Sans Pro SemiBold" panose="020B0503030403020204" pitchFamily="34" charset="0"/>
                <a:ea typeface="Source Sans Pro SemiBold" panose="020B0503030403020204" pitchFamily="34" charset="0"/>
              </a:rPr>
              <a:t>Industry leading selection of devices from 10 hearing aid manufacturers:</a:t>
            </a:r>
          </a:p>
        </p:txBody>
      </p:sp>
    </p:spTree>
    <p:extLst>
      <p:ext uri="{BB962C8B-B14F-4D97-AF65-F5344CB8AC3E}">
        <p14:creationId xmlns:p14="http://schemas.microsoft.com/office/powerpoint/2010/main" val="1292013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561383-00D4-F404-231B-4E69477522C9}"/>
              </a:ext>
            </a:extLst>
          </p:cNvPr>
          <p:cNvSpPr txBox="1"/>
          <p:nvPr/>
        </p:nvSpPr>
        <p:spPr>
          <a:xfrm>
            <a:off x="6037366" y="4484955"/>
            <a:ext cx="1956464" cy="253916"/>
          </a:xfrm>
          <a:prstGeom prst="rect">
            <a:avLst/>
          </a:prstGeom>
          <a:noFill/>
        </p:spPr>
        <p:txBody>
          <a:bodyPr wrap="square">
            <a:spAutoFit/>
          </a:bodyPr>
          <a:lstStyle/>
          <a:p>
            <a:pPr algn="ctr" defTabSz="342991" eaLnBrk="0" hangingPunct="0"/>
            <a:r>
              <a:rPr lang="en-US" sz="1050">
                <a:solidFill>
                  <a:prstClr val="white"/>
                </a:solidFill>
                <a:latin typeface="Open Sans" panose="020B0606030504020204" pitchFamily="34" charset="0"/>
                <a:ea typeface="Open Sans" panose="020B0606030504020204" pitchFamily="34" charset="0"/>
                <a:cs typeface="Open Sans" panose="020B0606030504020204" pitchFamily="34" charset="0"/>
              </a:rPr>
              <a:t>12/6/23</a:t>
            </a:r>
          </a:p>
        </p:txBody>
      </p:sp>
      <p:pic>
        <p:nvPicPr>
          <p:cNvPr id="8" name="Graphic 7">
            <a:extLst>
              <a:ext uri="{FF2B5EF4-FFF2-40B4-BE49-F238E27FC236}">
                <a16:creationId xmlns:a16="http://schemas.microsoft.com/office/drawing/2014/main" id="{4CCDB2EA-56B1-606A-059F-C283591F9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32988" y="2369127"/>
            <a:ext cx="1565219" cy="834783"/>
          </a:xfrm>
          <a:prstGeom prst="rect">
            <a:avLst/>
          </a:prstGeom>
        </p:spPr>
      </p:pic>
      <p:pic>
        <p:nvPicPr>
          <p:cNvPr id="9" name="Picture 8">
            <a:extLst>
              <a:ext uri="{FF2B5EF4-FFF2-40B4-BE49-F238E27FC236}">
                <a16:creationId xmlns:a16="http://schemas.microsoft.com/office/drawing/2014/main" id="{C36D67FF-B440-CD12-E71F-1B058D210CD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 r="30494" b="-1"/>
          <a:stretch/>
        </p:blipFill>
        <p:spPr>
          <a:xfrm>
            <a:off x="0" y="0"/>
            <a:ext cx="9144000" cy="6858000"/>
          </a:xfrm>
          <a:prstGeom prst="rect">
            <a:avLst/>
          </a:prstGeom>
        </p:spPr>
      </p:pic>
      <p:sp>
        <p:nvSpPr>
          <p:cNvPr id="12" name="Rounded Rectangle 4">
            <a:extLst>
              <a:ext uri="{FF2B5EF4-FFF2-40B4-BE49-F238E27FC236}">
                <a16:creationId xmlns:a16="http://schemas.microsoft.com/office/drawing/2014/main" id="{1DFC9FD8-4F95-C631-CE63-8AB265740184}"/>
              </a:ext>
            </a:extLst>
          </p:cNvPr>
          <p:cNvSpPr/>
          <p:nvPr/>
        </p:nvSpPr>
        <p:spPr>
          <a:xfrm>
            <a:off x="4545780" y="4738871"/>
            <a:ext cx="4437126" cy="2016251"/>
          </a:xfrm>
          <a:prstGeom prst="roundRect">
            <a:avLst>
              <a:gd name="adj" fmla="val 3376"/>
            </a:avLst>
          </a:prstGeom>
          <a:solidFill>
            <a:schemeClr val="tx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91" eaLnBrk="0" hangingPunct="0"/>
            <a:endParaRPr lang="en-US" sz="1125">
              <a:solidFill>
                <a:prstClr val="white"/>
              </a:solidFill>
              <a:latin typeface="CVS Health Sans"/>
            </a:endParaRPr>
          </a:p>
        </p:txBody>
      </p:sp>
      <p:pic>
        <p:nvPicPr>
          <p:cNvPr id="15" name="Picture 14" descr="A picture containing text, clipart&#10;&#10;Description automatically generated">
            <a:extLst>
              <a:ext uri="{FF2B5EF4-FFF2-40B4-BE49-F238E27FC236}">
                <a16:creationId xmlns:a16="http://schemas.microsoft.com/office/drawing/2014/main" id="{F073E923-A591-1A1F-A15A-3F58B9A2A2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51352" y="4818816"/>
            <a:ext cx="3146855" cy="481547"/>
          </a:xfrm>
          <a:prstGeom prst="rect">
            <a:avLst/>
          </a:prstGeom>
        </p:spPr>
      </p:pic>
      <p:sp>
        <p:nvSpPr>
          <p:cNvPr id="2" name="TextBox 1">
            <a:extLst>
              <a:ext uri="{FF2B5EF4-FFF2-40B4-BE49-F238E27FC236}">
                <a16:creationId xmlns:a16="http://schemas.microsoft.com/office/drawing/2014/main" id="{5984D991-42B6-A68F-83A7-9FDD0B7945CC}"/>
              </a:ext>
            </a:extLst>
          </p:cNvPr>
          <p:cNvSpPr txBox="1"/>
          <p:nvPr/>
        </p:nvSpPr>
        <p:spPr>
          <a:xfrm>
            <a:off x="4673796" y="5427321"/>
            <a:ext cx="4010690" cy="1384995"/>
          </a:xfrm>
          <a:prstGeom prst="rect">
            <a:avLst/>
          </a:prstGeom>
          <a:noFill/>
        </p:spPr>
        <p:txBody>
          <a:bodyPr wrap="square" rtlCol="0">
            <a:spAutoFit/>
          </a:bodyPr>
          <a:lstStyle/>
          <a:p>
            <a:pPr defTabSz="342991" eaLnBrk="0" hangingPunct="0"/>
            <a:r>
              <a:rPr lang="en-US" sz="2100" dirty="0">
                <a:solidFill>
                  <a:prstClr val="white"/>
                </a:solidFill>
                <a:latin typeface="Source Sans Pro" panose="020B0503030403020204" pitchFamily="34" charset="0"/>
                <a:ea typeface="Source Sans Pro" panose="020B0503030403020204" pitchFamily="34" charset="0"/>
              </a:rPr>
              <a:t>Contact NationsHearing:</a:t>
            </a:r>
          </a:p>
          <a:p>
            <a:pPr defTabSz="342991" eaLnBrk="0" hangingPunct="0"/>
            <a:r>
              <a:rPr lang="en-US" sz="2100" dirty="0">
                <a:solidFill>
                  <a:prstClr val="white"/>
                </a:solidFill>
                <a:latin typeface="Source Sans Pro" panose="020B0503030403020204" pitchFamily="34" charset="0"/>
                <a:ea typeface="Source Sans Pro" panose="020B0503030403020204" pitchFamily="34" charset="0"/>
              </a:rPr>
              <a:t>Call: 877-225-0137</a:t>
            </a:r>
          </a:p>
          <a:p>
            <a:pPr defTabSz="342991" eaLnBrk="0" hangingPunct="0"/>
            <a:r>
              <a:rPr lang="en-US" sz="2100" dirty="0">
                <a:solidFill>
                  <a:prstClr val="white"/>
                </a:solidFill>
                <a:latin typeface="Source Sans Pro" panose="020B0503030403020204" pitchFamily="34" charset="0"/>
                <a:ea typeface="Source Sans Pro" panose="020B0503030403020204" pitchFamily="34" charset="0"/>
              </a:rPr>
              <a:t>Online: Nationshearing.com/Aetna</a:t>
            </a:r>
          </a:p>
        </p:txBody>
      </p:sp>
    </p:spTree>
    <p:extLst>
      <p:ext uri="{BB962C8B-B14F-4D97-AF65-F5344CB8AC3E}">
        <p14:creationId xmlns:p14="http://schemas.microsoft.com/office/powerpoint/2010/main" val="171222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7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036584F-9904-E560-F0B9-E2EE9C8BC921}"/>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p:blipFill>
        <p:spPr/>
      </p:pic>
      <p:sp>
        <p:nvSpPr>
          <p:cNvPr id="186370" name="Title 2">
            <a:extLst>
              <a:ext uri="{FF2B5EF4-FFF2-40B4-BE49-F238E27FC236}">
                <a16:creationId xmlns:a16="http://schemas.microsoft.com/office/drawing/2014/main" id="{7CB3290C-5AED-0A16-ADC9-A3DB87589C7E}"/>
              </a:ext>
            </a:extLst>
          </p:cNvPr>
          <p:cNvSpPr>
            <a:spLocks noGrp="1" noChangeArrowheads="1"/>
          </p:cNvSpPr>
          <p:nvPr>
            <p:ph type="title"/>
          </p:nvPr>
        </p:nvSpPr>
        <p:spPr>
          <a:xfrm>
            <a:off x="342989" y="1589006"/>
            <a:ext cx="3045222" cy="534730"/>
          </a:xfrm>
        </p:spPr>
        <p:txBody>
          <a:bodyPr/>
          <a:lstStyle/>
          <a:p>
            <a:pPr eaLnBrk="1" hangingPunct="1"/>
            <a:r>
              <a:rPr lang="en-US" altLang="en-US" sz="3901"/>
              <a:t>Thank </a:t>
            </a:r>
            <a:br>
              <a:rPr lang="en-US" altLang="en-US" sz="3901"/>
            </a:br>
            <a:r>
              <a:rPr lang="en-US" altLang="en-US" sz="3901"/>
              <a:t>you</a:t>
            </a:r>
          </a:p>
        </p:txBody>
      </p:sp>
      <p:pic>
        <p:nvPicPr>
          <p:cNvPr id="186372" name="Graphic 4" descr="Aetna logo">
            <a:extLst>
              <a:ext uri="{FF2B5EF4-FFF2-40B4-BE49-F238E27FC236}">
                <a16:creationId xmlns:a16="http://schemas.microsoft.com/office/drawing/2014/main" id="{9E355DBE-7049-A026-8EBF-E2C01D22F3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16185" y="5622703"/>
            <a:ext cx="699079" cy="13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10"/>
          <p:cNvSpPr>
            <a:spLocks noGrp="1" noChangeArrowheads="1"/>
          </p:cNvSpPr>
          <p:nvPr>
            <p:ph type="body" idx="1"/>
          </p:nvPr>
        </p:nvSpPr>
        <p:spPr>
          <a:xfrm>
            <a:off x="437864" y="1295400"/>
            <a:ext cx="7334536" cy="4876800"/>
          </a:xfrm>
        </p:spPr>
        <p:txBody>
          <a:bodyPr/>
          <a:lstStyle/>
          <a:p>
            <a:pPr>
              <a:spcBef>
                <a:spcPts val="700"/>
              </a:spcBef>
            </a:pPr>
            <a:r>
              <a:rPr lang="en-US" dirty="0"/>
              <a:t>Medical claims adjudication assumes Part B enrollment.</a:t>
            </a:r>
          </a:p>
          <a:p>
            <a:pPr>
              <a:spcBef>
                <a:spcPts val="700"/>
              </a:spcBef>
            </a:pPr>
            <a:r>
              <a:rPr lang="en-US" dirty="0"/>
              <a:t>For the purposes of the calculation and adjudication of benefits, even if you have not enrolled in Medicare Part B, the claims administrator (Anthem) will calculate benefits as if you had enrolled. </a:t>
            </a:r>
          </a:p>
          <a:p>
            <a:pPr>
              <a:spcBef>
                <a:spcPts val="700"/>
              </a:spcBef>
            </a:pPr>
            <a:r>
              <a:rPr lang="en-US" dirty="0"/>
              <a:t>The 2025 Part B premium will be published later this year. At that time, those enrolled in Part B will receive their 2025 renewal premium notification in the mail, and new enrollees can determine their Part B premium and any late-enrollment penalty, if applicable. </a:t>
            </a:r>
          </a:p>
          <a:p>
            <a:pPr>
              <a:spcBef>
                <a:spcPts val="700"/>
              </a:spcBef>
            </a:pPr>
            <a:r>
              <a:rPr lang="en-US" dirty="0"/>
              <a:t>To avoid the late-enrollment premium penalty and the potential increased claims liability, you are encouraged to enroll in Medicare Part B when you first become eligible.</a:t>
            </a:r>
          </a:p>
          <a:p>
            <a:pPr lvl="1"/>
            <a:endParaRPr lang="en-US" dirty="0"/>
          </a:p>
        </p:txBody>
      </p:sp>
      <p:sp>
        <p:nvSpPr>
          <p:cNvPr id="5124" name="Rectangle 9"/>
          <p:cNvSpPr>
            <a:spLocks noGrp="1" noChangeArrowheads="1"/>
          </p:cNvSpPr>
          <p:nvPr>
            <p:ph type="title"/>
          </p:nvPr>
        </p:nvSpPr>
        <p:spPr/>
        <p:txBody>
          <a:bodyPr/>
          <a:lstStyle/>
          <a:p>
            <a:r>
              <a:rPr lang="en-US" sz="2400"/>
              <a:t>Claims Adjudication for Medicare-Eligible Retirees/Beneficiaries</a:t>
            </a:r>
          </a:p>
        </p:txBody>
      </p:sp>
    </p:spTree>
    <p:extLst>
      <p:ext uri="{BB962C8B-B14F-4D97-AF65-F5344CB8AC3E}">
        <p14:creationId xmlns:p14="http://schemas.microsoft.com/office/powerpoint/2010/main" val="1664154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5BB93FAB-9FCC-4D86-ADCA-13E2AAC7BCB8}"/>
              </a:ext>
            </a:extLst>
          </p:cNvPr>
          <p:cNvGraphicFramePr>
            <a:graphicFrameLocks noGrp="1"/>
          </p:cNvGraphicFramePr>
          <p:nvPr>
            <p:ph idx="1"/>
            <p:extLst>
              <p:ext uri="{D42A27DB-BD31-4B8C-83A1-F6EECF244321}">
                <p14:modId xmlns:p14="http://schemas.microsoft.com/office/powerpoint/2010/main" val="2457423700"/>
              </p:ext>
            </p:extLst>
          </p:nvPr>
        </p:nvGraphicFramePr>
        <p:xfrm>
          <a:off x="916931" y="1070740"/>
          <a:ext cx="7300912" cy="5643901"/>
        </p:xfrm>
        <a:graphic>
          <a:graphicData uri="http://schemas.openxmlformats.org/drawingml/2006/table">
            <a:tbl>
              <a:tblPr firstRow="1" bandRow="1">
                <a:tableStyleId>{5C22544A-7EE6-4342-B048-85BDC9FD1C3A}</a:tableStyleId>
              </a:tblPr>
              <a:tblGrid>
                <a:gridCol w="3650456">
                  <a:extLst>
                    <a:ext uri="{9D8B030D-6E8A-4147-A177-3AD203B41FA5}">
                      <a16:colId xmlns:a16="http://schemas.microsoft.com/office/drawing/2014/main" val="1411833165"/>
                    </a:ext>
                  </a:extLst>
                </a:gridCol>
                <a:gridCol w="3650456">
                  <a:extLst>
                    <a:ext uri="{9D8B030D-6E8A-4147-A177-3AD203B41FA5}">
                      <a16:colId xmlns:a16="http://schemas.microsoft.com/office/drawing/2014/main" val="2988303254"/>
                    </a:ext>
                  </a:extLst>
                </a:gridCol>
              </a:tblGrid>
              <a:tr h="702625">
                <a:tc>
                  <a:txBody>
                    <a:bodyPr/>
                    <a:lstStyle/>
                    <a:p>
                      <a:pPr marL="60325" marR="0" algn="ctr">
                        <a:lnSpc>
                          <a:spcPct val="93000"/>
                        </a:lnSpc>
                        <a:spcBef>
                          <a:spcPts val="930"/>
                        </a:spcBef>
                        <a:spcAft>
                          <a:spcPts val="0"/>
                        </a:spcAft>
                      </a:pP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tc>
                  <a:txBody>
                    <a:bodyPr/>
                    <a:lstStyle/>
                    <a:p>
                      <a:pPr marL="0" marR="0" algn="ctr">
                        <a:lnSpc>
                          <a:spcPct val="100000"/>
                        </a:lnSpc>
                        <a:spcBef>
                          <a:spcPts val="0"/>
                        </a:spcBef>
                        <a:spcAft>
                          <a:spcPts val="0"/>
                        </a:spcAft>
                      </a:pPr>
                      <a:r>
                        <a:rPr lang="en-US" sz="1600" b="1" spc="-1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Anthem Medicare </a:t>
                      </a:r>
                      <a:r>
                        <a:rPr lang="en-US" sz="16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Indemnity</a:t>
                      </a:r>
                      <a:r>
                        <a:rPr lang="en-US" sz="1600" b="1" spc="-45">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Plan </a:t>
                      </a:r>
                    </a:p>
                    <a:p>
                      <a:pPr marL="0" marR="0" algn="ctr">
                        <a:lnSpc>
                          <a:spcPct val="100000"/>
                        </a:lnSpc>
                        <a:spcBef>
                          <a:spcPts val="0"/>
                        </a:spcBef>
                        <a:spcAft>
                          <a:spcPts val="0"/>
                        </a:spcAft>
                      </a:pPr>
                      <a:r>
                        <a:rPr lang="en-US" sz="1600" b="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(In and Out of Network Benefits)</a:t>
                      </a:r>
                    </a:p>
                    <a:p>
                      <a:pPr marL="0" marR="0" algn="ctr">
                        <a:lnSpc>
                          <a:spcPct val="100000"/>
                        </a:lnSpc>
                        <a:spcBef>
                          <a:spcPts val="0"/>
                        </a:spcBef>
                        <a:spcAft>
                          <a:spcPts val="0"/>
                        </a:spcAft>
                      </a:pPr>
                      <a:endParaRPr lang="en-US" sz="1600" b="1">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extLst>
                  <a:ext uri="{0D108BD9-81ED-4DB2-BD59-A6C34878D82A}">
                    <a16:rowId xmlns:a16="http://schemas.microsoft.com/office/drawing/2014/main" val="2825749827"/>
                  </a:ext>
                </a:extLst>
              </a:tr>
              <a:tr h="293615">
                <a:tc>
                  <a:txBody>
                    <a:bodyPr/>
                    <a:lstStyle/>
                    <a:p>
                      <a:pPr marL="57150" marR="212725" algn="ctr">
                        <a:lnSpc>
                          <a:spcPct val="90000"/>
                        </a:lnSpc>
                        <a:spcBef>
                          <a:spcPts val="740"/>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Annual deductible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tc>
                  <a:txBody>
                    <a:bodyPr/>
                    <a:lstStyle/>
                    <a:p>
                      <a:pPr marL="235585" marR="208280" indent="-6985" algn="ctr">
                        <a:lnSpc>
                          <a:spcPts val="1550"/>
                        </a:lnSpc>
                        <a:spcBef>
                          <a:spcPts val="35"/>
                        </a:spcBef>
                        <a:spcAft>
                          <a:spcPts val="0"/>
                        </a:spcAft>
                      </a:pP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Retiree:</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Family: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$200</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extLst>
                  <a:ext uri="{0D108BD9-81ED-4DB2-BD59-A6C34878D82A}">
                    <a16:rowId xmlns:a16="http://schemas.microsoft.com/office/drawing/2014/main" val="2238157352"/>
                  </a:ext>
                </a:extLst>
              </a:tr>
              <a:tr h="496122">
                <a:tc>
                  <a:txBody>
                    <a:bodyPr/>
                    <a:lstStyle/>
                    <a:p>
                      <a:pPr marL="57150" marR="170815" algn="ctr">
                        <a:lnSpc>
                          <a:spcPct val="90000"/>
                        </a:lnSpc>
                        <a:spcBef>
                          <a:spcPts val="330"/>
                        </a:spcBef>
                        <a:spcAft>
                          <a:spcPts val="0"/>
                        </a:spcAft>
                      </a:pP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Annual</a:t>
                      </a:r>
                      <a:r>
                        <a:rPr lang="en-US" sz="1600" b="1" spc="-4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out- </a:t>
                      </a: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of-pocket maximum</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tc>
                  <a:txBody>
                    <a:bodyPr/>
                    <a:lstStyle/>
                    <a:p>
                      <a:pPr marL="0" marR="0" algn="ctr">
                        <a:spcBef>
                          <a:spcPts val="15"/>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None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extLst>
                  <a:ext uri="{0D108BD9-81ED-4DB2-BD59-A6C34878D82A}">
                    <a16:rowId xmlns:a16="http://schemas.microsoft.com/office/drawing/2014/main" val="979717561"/>
                  </a:ext>
                </a:extLst>
              </a:tr>
              <a:tr h="277658">
                <a:tc>
                  <a:txBody>
                    <a:bodyPr/>
                    <a:lstStyle/>
                    <a:p>
                      <a:pPr marL="56515" marR="217805" algn="ctr">
                        <a:lnSpc>
                          <a:spcPct val="90000"/>
                        </a:lnSpc>
                        <a:spcBef>
                          <a:spcPts val="505"/>
                        </a:spcBef>
                        <a:spcAft>
                          <a:spcPts val="0"/>
                        </a:spcAft>
                      </a:pP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Preventive care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tc>
                  <a:txBody>
                    <a:bodyPr/>
                    <a:lstStyle/>
                    <a:p>
                      <a:pPr marL="204470" marR="183515" indent="635" algn="ctr">
                        <a:lnSpc>
                          <a:spcPct val="95000"/>
                        </a:lnSpc>
                        <a:spcBef>
                          <a:spcPts val="460"/>
                        </a:spcBef>
                        <a:spcAft>
                          <a:spcPts val="0"/>
                        </a:spcAft>
                      </a:pP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3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after</a:t>
                      </a:r>
                      <a:r>
                        <a:rPr lang="en-US" sz="1600" spc="-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Medicare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extLst>
                  <a:ext uri="{0D108BD9-81ED-4DB2-BD59-A6C34878D82A}">
                    <a16:rowId xmlns:a16="http://schemas.microsoft.com/office/drawing/2014/main" val="1247597345"/>
                  </a:ext>
                </a:extLst>
              </a:tr>
              <a:tr h="277658">
                <a:tc>
                  <a:txBody>
                    <a:bodyPr/>
                    <a:lstStyle/>
                    <a:p>
                      <a:pPr marL="56515" marR="0" algn="ctr">
                        <a:lnSpc>
                          <a:spcPct val="90000"/>
                        </a:lnSpc>
                        <a:spcBef>
                          <a:spcPts val="505"/>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Emergency </a:t>
                      </a: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room</a:t>
                      </a:r>
                      <a:r>
                        <a:rPr lang="en-US" sz="1600" b="1" spc="-4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services</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tc>
                  <a:txBody>
                    <a:bodyPr/>
                    <a:lstStyle/>
                    <a:p>
                      <a:pPr marL="204470" marR="183515" indent="635" algn="ctr">
                        <a:lnSpc>
                          <a:spcPct val="95000"/>
                        </a:lnSpc>
                        <a:spcBef>
                          <a:spcPts val="460"/>
                        </a:spcBef>
                        <a:spcAft>
                          <a:spcPts val="0"/>
                        </a:spcAft>
                      </a:pP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3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after</a:t>
                      </a:r>
                      <a:r>
                        <a:rPr lang="en-US" sz="1600" spc="-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Medicare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extLst>
                  <a:ext uri="{0D108BD9-81ED-4DB2-BD59-A6C34878D82A}">
                    <a16:rowId xmlns:a16="http://schemas.microsoft.com/office/drawing/2014/main" val="797404847"/>
                  </a:ext>
                </a:extLst>
              </a:tr>
              <a:tr h="277658">
                <a:tc>
                  <a:txBody>
                    <a:bodyPr/>
                    <a:lstStyle/>
                    <a:p>
                      <a:pPr marL="56515" marR="238125" algn="ctr">
                        <a:lnSpc>
                          <a:spcPct val="90000"/>
                        </a:lnSpc>
                        <a:spcBef>
                          <a:spcPts val="505"/>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Doctor’s office</a:t>
                      </a:r>
                      <a:r>
                        <a:rPr lang="en-US" sz="1600" b="1" spc="-5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visit</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tc>
                  <a:txBody>
                    <a:bodyPr/>
                    <a:lstStyle/>
                    <a:p>
                      <a:pPr marL="204470" marR="183515" indent="635" algn="ctr">
                        <a:lnSpc>
                          <a:spcPct val="95000"/>
                        </a:lnSpc>
                        <a:spcBef>
                          <a:spcPts val="460"/>
                        </a:spcBef>
                        <a:spcAft>
                          <a:spcPts val="0"/>
                        </a:spcAft>
                      </a:pP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3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after</a:t>
                      </a:r>
                      <a:r>
                        <a:rPr lang="en-US" sz="1600" spc="-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Medicare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extLst>
                  <a:ext uri="{0D108BD9-81ED-4DB2-BD59-A6C34878D82A}">
                    <a16:rowId xmlns:a16="http://schemas.microsoft.com/office/drawing/2014/main" val="3295031372"/>
                  </a:ext>
                </a:extLst>
              </a:tr>
              <a:tr h="277658">
                <a:tc>
                  <a:txBody>
                    <a:bodyPr/>
                    <a:lstStyle/>
                    <a:p>
                      <a:pPr marL="56515" marR="0" algn="ctr">
                        <a:spcBef>
                          <a:spcPts val="960"/>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Ambulance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tc>
                  <a:txBody>
                    <a:bodyPr/>
                    <a:lstStyle/>
                    <a:p>
                      <a:pPr marL="204470" marR="183515" indent="635" algn="ctr">
                        <a:lnSpc>
                          <a:spcPct val="95000"/>
                        </a:lnSpc>
                        <a:spcBef>
                          <a:spcPts val="460"/>
                        </a:spcBef>
                        <a:spcAft>
                          <a:spcPts val="0"/>
                        </a:spcAft>
                      </a:pP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3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after</a:t>
                      </a:r>
                      <a:r>
                        <a:rPr lang="en-US" sz="1600" spc="-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Medicare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extLst>
                  <a:ext uri="{0D108BD9-81ED-4DB2-BD59-A6C34878D82A}">
                    <a16:rowId xmlns:a16="http://schemas.microsoft.com/office/drawing/2014/main" val="543064337"/>
                  </a:ext>
                </a:extLst>
              </a:tr>
              <a:tr h="528516">
                <a:tc>
                  <a:txBody>
                    <a:bodyPr/>
                    <a:lstStyle/>
                    <a:p>
                      <a:pPr marL="0" marR="0" algn="ctr">
                        <a:spcBef>
                          <a:spcPts val="45"/>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56515" marR="205740" algn="ctr">
                        <a:lnSpc>
                          <a:spcPct val="90000"/>
                        </a:lnSpc>
                        <a:spcBef>
                          <a:spcPts val="0"/>
                        </a:spcBef>
                        <a:spcAft>
                          <a:spcPts val="0"/>
                        </a:spcAft>
                      </a:pP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Outpatient </a:t>
                      </a:r>
                      <a:r>
                        <a:rPr lang="en-US" sz="1600" b="1">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office</a:t>
                      </a:r>
                      <a:r>
                        <a:rPr lang="en-US" sz="1600" b="1" spc="-45">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visit</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tc>
                  <a:txBody>
                    <a:bodyPr/>
                    <a:lstStyle/>
                    <a:p>
                      <a:pPr marL="0" marR="0" algn="ctr">
                        <a:spcBef>
                          <a:spcPts val="0"/>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204470" marR="183515" indent="635" algn="ctr">
                        <a:lnSpc>
                          <a:spcPct val="95000"/>
                        </a:lnSpc>
                        <a:spcBef>
                          <a:spcPts val="0"/>
                        </a:spcBef>
                        <a:spcAft>
                          <a:spcPts val="0"/>
                        </a:spcAft>
                      </a:pP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3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after</a:t>
                      </a:r>
                      <a:r>
                        <a:rPr lang="en-US" sz="1600" spc="-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Medicare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extLst>
                  <a:ext uri="{0D108BD9-81ED-4DB2-BD59-A6C34878D82A}">
                    <a16:rowId xmlns:a16="http://schemas.microsoft.com/office/drawing/2014/main" val="1088737340"/>
                  </a:ext>
                </a:extLst>
              </a:tr>
              <a:tr h="528516">
                <a:tc>
                  <a:txBody>
                    <a:bodyPr/>
                    <a:lstStyle/>
                    <a:p>
                      <a:pPr marL="0" marR="0" algn="ctr">
                        <a:spcBef>
                          <a:spcPts val="45"/>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56515" marR="235585" algn="ctr">
                        <a:lnSpc>
                          <a:spcPct val="90000"/>
                        </a:lnSpc>
                        <a:spcBef>
                          <a:spcPts val="0"/>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Inpatient office</a:t>
                      </a:r>
                      <a:r>
                        <a:rPr lang="en-US" sz="1600" b="1" spc="-3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visit</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tc>
                  <a:txBody>
                    <a:bodyPr/>
                    <a:lstStyle/>
                    <a:p>
                      <a:pPr marL="0" marR="0" algn="ctr">
                        <a:spcBef>
                          <a:spcPts val="0"/>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204470" marR="183515" indent="635" algn="ctr">
                        <a:lnSpc>
                          <a:spcPct val="95000"/>
                        </a:lnSpc>
                        <a:spcBef>
                          <a:spcPts val="0"/>
                        </a:spcBef>
                        <a:spcAft>
                          <a:spcPts val="0"/>
                        </a:spcAft>
                      </a:pP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3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8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after</a:t>
                      </a:r>
                      <a:r>
                        <a:rPr lang="en-US" sz="1600" spc="-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Medicare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extLst>
                  <a:ext uri="{0D108BD9-81ED-4DB2-BD59-A6C34878D82A}">
                    <a16:rowId xmlns:a16="http://schemas.microsoft.com/office/drawing/2014/main" val="3228735866"/>
                  </a:ext>
                </a:extLst>
              </a:tr>
              <a:tr h="528516">
                <a:tc>
                  <a:txBody>
                    <a:bodyPr/>
                    <a:lstStyle/>
                    <a:p>
                      <a:pPr marL="56515" marR="236220" algn="ctr">
                        <a:lnSpc>
                          <a:spcPct val="90000"/>
                        </a:lnSpc>
                        <a:spcBef>
                          <a:spcPts val="330"/>
                        </a:spcBef>
                        <a:spcAft>
                          <a:spcPts val="0"/>
                        </a:spcAft>
                      </a:pPr>
                      <a:r>
                        <a:rPr lang="en-US" sz="1600" b="1">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Lab,</a:t>
                      </a:r>
                      <a:r>
                        <a:rPr lang="en-US" sz="1600" b="1" spc="-45">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x-ray and</a:t>
                      </a:r>
                      <a:r>
                        <a:rPr lang="en-US" sz="1600" b="1" spc="-45">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other </a:t>
                      </a: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diagnostic tests</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tc>
                  <a:txBody>
                    <a:bodyPr/>
                    <a:lstStyle/>
                    <a:p>
                      <a:pPr marL="0" marR="0" algn="ctr">
                        <a:spcBef>
                          <a:spcPts val="50"/>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204470" marR="183515" indent="635" algn="ctr">
                        <a:lnSpc>
                          <a:spcPct val="95000"/>
                        </a:lnSpc>
                        <a:spcBef>
                          <a:spcPts val="0"/>
                        </a:spcBef>
                        <a:spcAft>
                          <a:spcPts val="0"/>
                        </a:spcAft>
                      </a:pP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3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after</a:t>
                      </a:r>
                      <a:r>
                        <a:rPr lang="en-US" sz="1600" spc="-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Medicare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extLst>
                  <a:ext uri="{0D108BD9-81ED-4DB2-BD59-A6C34878D82A}">
                    <a16:rowId xmlns:a16="http://schemas.microsoft.com/office/drawing/2014/main" val="4285885467"/>
                  </a:ext>
                </a:extLst>
              </a:tr>
              <a:tr h="456706">
                <a:tc>
                  <a:txBody>
                    <a:bodyPr/>
                    <a:lstStyle/>
                    <a:p>
                      <a:pPr marL="56515" marR="212725" algn="ctr">
                        <a:lnSpc>
                          <a:spcPct val="90000"/>
                        </a:lnSpc>
                        <a:spcBef>
                          <a:spcPts val="605"/>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Skilled nursing facility</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tc>
                  <a:txBody>
                    <a:bodyPr/>
                    <a:lstStyle/>
                    <a:p>
                      <a:pPr marL="0" marR="0" algn="ctr">
                        <a:spcBef>
                          <a:spcPts val="5"/>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204470" marR="183515" indent="635" algn="ctr">
                        <a:lnSpc>
                          <a:spcPct val="95000"/>
                        </a:lnSpc>
                        <a:spcBef>
                          <a:spcPts val="5"/>
                        </a:spcBef>
                        <a:spcAft>
                          <a:spcPts val="0"/>
                        </a:spcAft>
                      </a:pP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3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after</a:t>
                      </a:r>
                      <a:r>
                        <a:rPr lang="en-US" sz="1600" spc="-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Medicare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extLst>
                  <a:ext uri="{0D108BD9-81ED-4DB2-BD59-A6C34878D82A}">
                    <a16:rowId xmlns:a16="http://schemas.microsoft.com/office/drawing/2014/main" val="4165270116"/>
                  </a:ext>
                </a:extLst>
              </a:tr>
              <a:tr h="456706">
                <a:tc>
                  <a:txBody>
                    <a:bodyPr/>
                    <a:lstStyle/>
                    <a:p>
                      <a:pPr marL="0" marR="0" algn="ctr">
                        <a:spcBef>
                          <a:spcPts val="50"/>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57150" marR="198755" algn="ctr">
                        <a:lnSpc>
                          <a:spcPct val="90000"/>
                        </a:lnSpc>
                        <a:spcBef>
                          <a:spcPts val="0"/>
                        </a:spcBef>
                        <a:spcAft>
                          <a:spcPts val="0"/>
                        </a:spcAft>
                      </a:pP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Home health</a:t>
                      </a:r>
                      <a:r>
                        <a:rPr lang="en-US" sz="1600" b="1" spc="-4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care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tc>
                  <a:txBody>
                    <a:bodyPr/>
                    <a:lstStyle/>
                    <a:p>
                      <a:pPr marL="0" marR="0" algn="ctr">
                        <a:spcBef>
                          <a:spcPts val="5"/>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204470" marR="183515" indent="635" algn="ctr">
                        <a:lnSpc>
                          <a:spcPct val="95000"/>
                        </a:lnSpc>
                        <a:spcBef>
                          <a:spcPts val="5"/>
                        </a:spcBef>
                        <a:spcAft>
                          <a:spcPts val="0"/>
                        </a:spcAft>
                      </a:pP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3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after</a:t>
                      </a:r>
                      <a:r>
                        <a:rPr lang="en-US" sz="1600" spc="-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Medicare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extLst>
                  <a:ext uri="{0D108BD9-81ED-4DB2-BD59-A6C34878D82A}">
                    <a16:rowId xmlns:a16="http://schemas.microsoft.com/office/drawing/2014/main" val="3917624268"/>
                  </a:ext>
                </a:extLst>
              </a:tr>
              <a:tr h="456706">
                <a:tc>
                  <a:txBody>
                    <a:bodyPr/>
                    <a:lstStyle/>
                    <a:p>
                      <a:pPr marL="0" marR="0" algn="ctr">
                        <a:spcBef>
                          <a:spcPts val="50"/>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56515" marR="212090" algn="ctr">
                        <a:lnSpc>
                          <a:spcPct val="90000"/>
                        </a:lnSpc>
                        <a:spcBef>
                          <a:spcPts val="0"/>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Hearing aid</a:t>
                      </a:r>
                      <a:r>
                        <a:rPr lang="en-US" sz="1600" b="1" spc="-5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benefit</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tc>
                  <a:txBody>
                    <a:bodyPr/>
                    <a:lstStyle/>
                    <a:p>
                      <a:pPr marL="0" marR="0" algn="ctr">
                        <a:spcBef>
                          <a:spcPts val="5"/>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179070" marR="64770" indent="26035" algn="ctr">
                        <a:lnSpc>
                          <a:spcPct val="95000"/>
                        </a:lnSpc>
                        <a:spcBef>
                          <a:spcPts val="5"/>
                        </a:spcBef>
                        <a:spcAft>
                          <a:spcPts val="0"/>
                        </a:spcAft>
                      </a:pP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3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 after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deductible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tc>
                <a:extLst>
                  <a:ext uri="{0D108BD9-81ED-4DB2-BD59-A6C34878D82A}">
                    <a16:rowId xmlns:a16="http://schemas.microsoft.com/office/drawing/2014/main" val="1077169807"/>
                  </a:ext>
                </a:extLst>
              </a:tr>
            </a:tbl>
          </a:graphicData>
        </a:graphic>
      </p:graphicFrame>
      <p:sp>
        <p:nvSpPr>
          <p:cNvPr id="3" name="Title 2"/>
          <p:cNvSpPr>
            <a:spLocks noGrp="1"/>
          </p:cNvSpPr>
          <p:nvPr>
            <p:ph type="title"/>
          </p:nvPr>
        </p:nvSpPr>
        <p:spPr/>
        <p:txBody>
          <a:bodyPr/>
          <a:lstStyle/>
          <a:p>
            <a:r>
              <a:rPr lang="en-US"/>
              <a:t>Medicare Indemnity (PPO)</a:t>
            </a:r>
          </a:p>
        </p:txBody>
      </p:sp>
      <p:pic>
        <p:nvPicPr>
          <p:cNvPr id="4" name="Picture 3">
            <a:extLst>
              <a:ext uri="{FF2B5EF4-FFF2-40B4-BE49-F238E27FC236}">
                <a16:creationId xmlns:a16="http://schemas.microsoft.com/office/drawing/2014/main" id="{CEEA3AEC-C59E-47E0-95A0-B1FFACC098AF}"/>
              </a:ext>
            </a:extLst>
          </p:cNvPr>
          <p:cNvPicPr>
            <a:picLocks noChangeAspect="1"/>
          </p:cNvPicPr>
          <p:nvPr/>
        </p:nvPicPr>
        <p:blipFill>
          <a:blip r:embed="rId2"/>
          <a:stretch>
            <a:fillRect/>
          </a:stretch>
        </p:blipFill>
        <p:spPr>
          <a:xfrm>
            <a:off x="7010400" y="512252"/>
            <a:ext cx="1457070" cy="402371"/>
          </a:xfrm>
          <a:prstGeom prst="rect">
            <a:avLst/>
          </a:prstGeom>
        </p:spPr>
      </p:pic>
    </p:spTree>
    <p:extLst>
      <p:ext uri="{BB962C8B-B14F-4D97-AF65-F5344CB8AC3E}">
        <p14:creationId xmlns:p14="http://schemas.microsoft.com/office/powerpoint/2010/main" val="3631034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C320A0C1-A0DC-4D1C-8A82-B8A3FA27923B}"/>
              </a:ext>
            </a:extLst>
          </p:cNvPr>
          <p:cNvGraphicFramePr>
            <a:graphicFrameLocks noGrp="1"/>
          </p:cNvGraphicFramePr>
          <p:nvPr>
            <p:ph idx="1"/>
            <p:extLst>
              <p:ext uri="{D42A27DB-BD31-4B8C-83A1-F6EECF244321}">
                <p14:modId xmlns:p14="http://schemas.microsoft.com/office/powerpoint/2010/main" val="2407931015"/>
              </p:ext>
            </p:extLst>
          </p:nvPr>
        </p:nvGraphicFramePr>
        <p:xfrm>
          <a:off x="1021556" y="1097104"/>
          <a:ext cx="7100887" cy="5409408"/>
        </p:xfrm>
        <a:graphic>
          <a:graphicData uri="http://schemas.openxmlformats.org/drawingml/2006/table">
            <a:tbl>
              <a:tblPr firstRow="1" firstCol="1" lastRow="1" lastCol="1" bandRow="1" bandCol="1"/>
              <a:tblGrid>
                <a:gridCol w="3417007">
                  <a:extLst>
                    <a:ext uri="{9D8B030D-6E8A-4147-A177-3AD203B41FA5}">
                      <a16:colId xmlns:a16="http://schemas.microsoft.com/office/drawing/2014/main" val="2013197086"/>
                    </a:ext>
                  </a:extLst>
                </a:gridCol>
                <a:gridCol w="3683880">
                  <a:extLst>
                    <a:ext uri="{9D8B030D-6E8A-4147-A177-3AD203B41FA5}">
                      <a16:colId xmlns:a16="http://schemas.microsoft.com/office/drawing/2014/main" val="1662137384"/>
                    </a:ext>
                  </a:extLst>
                </a:gridCol>
              </a:tblGrid>
              <a:tr h="414050">
                <a:tc>
                  <a:txBody>
                    <a:bodyPr/>
                    <a:lstStyle/>
                    <a:p>
                      <a:pPr marL="0" marR="0" algn="ctr">
                        <a:spcBef>
                          <a:spcPts val="0"/>
                        </a:spcBef>
                        <a:spcAft>
                          <a:spcPts val="0"/>
                        </a:spcAft>
                      </a:pPr>
                      <a:r>
                        <a:rPr lang="en-US" sz="1600">
                          <a:effectLst/>
                          <a:latin typeface="Times New Roman" panose="02020603050405020304" pitchFamily="18"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a:noFill/>
                    </a:lnL>
                    <a:lnR w="12700" cap="flat" cmpd="sng" algn="ctr">
                      <a:solidFill>
                        <a:srgbClr val="FFFFFF"/>
                      </a:solidFill>
                      <a:prstDash val="solid"/>
                      <a:round/>
                      <a:headEnd type="none" w="med" len="med"/>
                      <a:tailEnd type="none" w="med" len="med"/>
                    </a:lnR>
                    <a:lnT>
                      <a:noFill/>
                    </a:lnT>
                    <a:lnB>
                      <a:noFill/>
                    </a:lnB>
                    <a:solidFill>
                      <a:srgbClr val="174A7D"/>
                    </a:solidFill>
                  </a:tcPr>
                </a:tc>
                <a:tc>
                  <a:txBody>
                    <a:bodyPr/>
                    <a:lstStyle/>
                    <a:p>
                      <a:pPr marL="59690" marR="0" algn="ctr">
                        <a:lnSpc>
                          <a:spcPct val="93000"/>
                        </a:lnSpc>
                        <a:spcBef>
                          <a:spcPts val="280"/>
                        </a:spcBef>
                        <a:spcAft>
                          <a:spcPts val="0"/>
                        </a:spcAft>
                      </a:pPr>
                      <a:r>
                        <a:rPr lang="en-US" sz="1600" b="1" spc="-1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Anthem Medicare</a:t>
                      </a:r>
                      <a:r>
                        <a:rPr lang="en-US" sz="1600" b="1" spc="-45">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b="1" spc="-1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HMO </a:t>
                      </a:r>
                      <a:r>
                        <a:rPr lang="en-US" sz="1600" b="1" spc="-2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Plan</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57785" marR="0" algn="ctr">
                        <a:lnSpc>
                          <a:spcPts val="1325"/>
                        </a:lnSpc>
                        <a:spcBef>
                          <a:spcPts val="0"/>
                        </a:spcBef>
                        <a:spcAft>
                          <a:spcPts val="0"/>
                        </a:spcAft>
                      </a:pPr>
                      <a:r>
                        <a:rPr lang="en-US" sz="160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(In-Network</a:t>
                      </a:r>
                      <a:r>
                        <a:rPr lang="en-US" sz="1600" spc="4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FFFFFF"/>
                          </a:solidFill>
                          <a:effectLst/>
                          <a:latin typeface="Arial Narrow" panose="020B0606020202030204" pitchFamily="34" charset="0"/>
                          <a:ea typeface="Arial Narrow" panose="020B0606020202030204" pitchFamily="34" charset="0"/>
                          <a:cs typeface="Arial Narrow" panose="020B0606020202030204" pitchFamily="34" charset="0"/>
                        </a:rPr>
                        <a:t>Only)</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174A7D"/>
                    </a:solidFill>
                  </a:tcPr>
                </a:tc>
                <a:extLst>
                  <a:ext uri="{0D108BD9-81ED-4DB2-BD59-A6C34878D82A}">
                    <a16:rowId xmlns:a16="http://schemas.microsoft.com/office/drawing/2014/main" val="1060297442"/>
                  </a:ext>
                </a:extLst>
              </a:tr>
              <a:tr h="255045">
                <a:tc>
                  <a:txBody>
                    <a:bodyPr/>
                    <a:lstStyle/>
                    <a:p>
                      <a:pPr marL="57150" marR="212725" algn="ctr">
                        <a:lnSpc>
                          <a:spcPct val="90000"/>
                        </a:lnSpc>
                        <a:spcBef>
                          <a:spcPts val="740"/>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Annual deductible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49618E"/>
                      </a:solidFill>
                      <a:prstDash val="solid"/>
                      <a:round/>
                      <a:headEnd type="none" w="med" len="med"/>
                      <a:tailEnd type="none" w="med" len="med"/>
                    </a:lnL>
                    <a:lnR w="12700" cap="flat" cmpd="sng" algn="ctr">
                      <a:solidFill>
                        <a:srgbClr val="174A7D"/>
                      </a:solidFill>
                      <a:prstDash val="solid"/>
                      <a:round/>
                      <a:headEnd type="none" w="med" len="med"/>
                      <a:tailEnd type="none" w="med" len="med"/>
                    </a:lnR>
                    <a:lnT>
                      <a:noFill/>
                    </a:lnT>
                    <a:lnB w="12700" cap="flat" cmpd="sng" algn="ctr">
                      <a:solidFill>
                        <a:srgbClr val="49618E"/>
                      </a:solidFill>
                      <a:prstDash val="solid"/>
                      <a:round/>
                      <a:headEnd type="none" w="med" len="med"/>
                      <a:tailEnd type="none" w="med" len="med"/>
                    </a:lnB>
                    <a:noFill/>
                  </a:tcPr>
                </a:tc>
                <a:tc>
                  <a:txBody>
                    <a:bodyPr/>
                    <a:lstStyle/>
                    <a:p>
                      <a:pPr marL="0" marR="0" algn="ctr">
                        <a:spcBef>
                          <a:spcPts val="50"/>
                        </a:spcBef>
                        <a:spcAft>
                          <a:spcPts val="0"/>
                        </a:spcAft>
                      </a:pP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None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174A7D"/>
                      </a:solidFill>
                      <a:prstDash val="solid"/>
                      <a:round/>
                      <a:headEnd type="none" w="med" len="med"/>
                      <a:tailEnd type="none" w="med" len="med"/>
                    </a:lnL>
                    <a:lnR w="12700" cap="flat" cmpd="sng" algn="ctr">
                      <a:solidFill>
                        <a:srgbClr val="174A7D"/>
                      </a:solidFill>
                      <a:prstDash val="solid"/>
                      <a:round/>
                      <a:headEnd type="none" w="med" len="med"/>
                      <a:tailEnd type="none" w="med" len="med"/>
                    </a:lnR>
                    <a:lnT>
                      <a:noFill/>
                    </a:lnT>
                    <a:lnB w="12700" cap="flat" cmpd="sng" algn="ctr">
                      <a:solidFill>
                        <a:srgbClr val="49618E"/>
                      </a:solidFill>
                      <a:prstDash val="solid"/>
                      <a:round/>
                      <a:headEnd type="none" w="med" len="med"/>
                      <a:tailEnd type="none" w="med" len="med"/>
                    </a:lnB>
                    <a:noFill/>
                  </a:tcPr>
                </a:tc>
                <a:extLst>
                  <a:ext uri="{0D108BD9-81ED-4DB2-BD59-A6C34878D82A}">
                    <a16:rowId xmlns:a16="http://schemas.microsoft.com/office/drawing/2014/main" val="3810660350"/>
                  </a:ext>
                </a:extLst>
              </a:tr>
              <a:tr h="441002">
                <a:tc>
                  <a:txBody>
                    <a:bodyPr/>
                    <a:lstStyle/>
                    <a:p>
                      <a:pPr marL="57150" marR="170815" algn="ctr">
                        <a:lnSpc>
                          <a:spcPct val="90000"/>
                        </a:lnSpc>
                        <a:spcBef>
                          <a:spcPts val="330"/>
                        </a:spcBef>
                        <a:spcAft>
                          <a:spcPts val="0"/>
                        </a:spcAft>
                      </a:pP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Annual</a:t>
                      </a:r>
                      <a:r>
                        <a:rPr lang="en-US" sz="1600" b="1" spc="-4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out- </a:t>
                      </a: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of-pocket maximum</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49618E"/>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tc>
                  <a:txBody>
                    <a:bodyPr/>
                    <a:lstStyle/>
                    <a:p>
                      <a:pPr marL="183515" marR="64770" indent="15875" algn="ctr">
                        <a:lnSpc>
                          <a:spcPct val="135000"/>
                        </a:lnSpc>
                        <a:spcBef>
                          <a:spcPts val="575"/>
                        </a:spcBef>
                        <a:spcAft>
                          <a:spcPts val="0"/>
                        </a:spcAft>
                      </a:pP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Retiree:</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$7,350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Family: </a:t>
                      </a:r>
                      <a:r>
                        <a:rPr lang="en-US" sz="1600" spc="-2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$14,700</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174A7D"/>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extLst>
                  <a:ext uri="{0D108BD9-81ED-4DB2-BD59-A6C34878D82A}">
                    <a16:rowId xmlns:a16="http://schemas.microsoft.com/office/drawing/2014/main" val="1511617956"/>
                  </a:ext>
                </a:extLst>
              </a:tr>
              <a:tr h="368348">
                <a:tc>
                  <a:txBody>
                    <a:bodyPr/>
                    <a:lstStyle/>
                    <a:p>
                      <a:pPr marL="56515" marR="217805" algn="ctr">
                        <a:lnSpc>
                          <a:spcPct val="90000"/>
                        </a:lnSpc>
                        <a:spcBef>
                          <a:spcPts val="505"/>
                        </a:spcBef>
                        <a:spcAft>
                          <a:spcPts val="0"/>
                        </a:spcAft>
                      </a:pP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Preventive care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49618E"/>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tc>
                  <a:txBody>
                    <a:bodyPr/>
                    <a:lstStyle/>
                    <a:p>
                      <a:pPr marL="12065" marR="0" algn="ctr">
                        <a:spcBef>
                          <a:spcPts val="975"/>
                        </a:spcBef>
                        <a:spcAft>
                          <a:spcPts val="0"/>
                        </a:spcAft>
                      </a:pP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1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174A7D"/>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extLst>
                  <a:ext uri="{0D108BD9-81ED-4DB2-BD59-A6C34878D82A}">
                    <a16:rowId xmlns:a16="http://schemas.microsoft.com/office/drawing/2014/main" val="1362661764"/>
                  </a:ext>
                </a:extLst>
              </a:tr>
              <a:tr h="255045">
                <a:tc>
                  <a:txBody>
                    <a:bodyPr/>
                    <a:lstStyle/>
                    <a:p>
                      <a:pPr marL="56515" marR="0" algn="ctr">
                        <a:lnSpc>
                          <a:spcPct val="90000"/>
                        </a:lnSpc>
                        <a:spcBef>
                          <a:spcPts val="505"/>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Emergency </a:t>
                      </a: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room</a:t>
                      </a:r>
                      <a:r>
                        <a:rPr lang="en-US" sz="1600" b="1" spc="-4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services</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49618E"/>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tc>
                  <a:txBody>
                    <a:bodyPr/>
                    <a:lstStyle/>
                    <a:p>
                      <a:pPr marL="12065" marR="0" algn="ctr">
                        <a:spcBef>
                          <a:spcPts val="975"/>
                        </a:spcBef>
                        <a:spcAft>
                          <a:spcPts val="0"/>
                        </a:spcAft>
                      </a:pP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$90</a:t>
                      </a:r>
                      <a:r>
                        <a:rPr lang="en-US" sz="1600" spc="-1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copay</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174A7D"/>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extLst>
                  <a:ext uri="{0D108BD9-81ED-4DB2-BD59-A6C34878D82A}">
                    <a16:rowId xmlns:a16="http://schemas.microsoft.com/office/drawing/2014/main" val="3489376459"/>
                  </a:ext>
                </a:extLst>
              </a:tr>
              <a:tr h="368348">
                <a:tc>
                  <a:txBody>
                    <a:bodyPr/>
                    <a:lstStyle/>
                    <a:p>
                      <a:pPr marL="56515" marR="238125" algn="ctr">
                        <a:lnSpc>
                          <a:spcPct val="90000"/>
                        </a:lnSpc>
                        <a:spcBef>
                          <a:spcPts val="505"/>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Doctor’s office</a:t>
                      </a:r>
                      <a:r>
                        <a:rPr lang="en-US" sz="1600" b="1" spc="-5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visit</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49618E"/>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tc>
                  <a:txBody>
                    <a:bodyPr/>
                    <a:lstStyle/>
                    <a:p>
                      <a:pPr marL="12065" marR="0" algn="ctr">
                        <a:spcBef>
                          <a:spcPts val="975"/>
                        </a:spcBef>
                        <a:spcAft>
                          <a:spcPts val="0"/>
                        </a:spcAft>
                      </a:pP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$25</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copay</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174A7D"/>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extLst>
                  <a:ext uri="{0D108BD9-81ED-4DB2-BD59-A6C34878D82A}">
                    <a16:rowId xmlns:a16="http://schemas.microsoft.com/office/drawing/2014/main" val="628432171"/>
                  </a:ext>
                </a:extLst>
              </a:tr>
              <a:tr h="368348">
                <a:tc>
                  <a:txBody>
                    <a:bodyPr/>
                    <a:lstStyle/>
                    <a:p>
                      <a:pPr marL="56515" marR="0" algn="ctr">
                        <a:spcBef>
                          <a:spcPts val="960"/>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Ambulance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49618E"/>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tc>
                  <a:txBody>
                    <a:bodyPr/>
                    <a:lstStyle/>
                    <a:p>
                      <a:pPr marL="12065" marR="0" algn="ctr">
                        <a:spcBef>
                          <a:spcPts val="975"/>
                        </a:spcBef>
                        <a:spcAft>
                          <a:spcPts val="0"/>
                        </a:spcAft>
                      </a:pP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1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174A7D"/>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extLst>
                  <a:ext uri="{0D108BD9-81ED-4DB2-BD59-A6C34878D82A}">
                    <a16:rowId xmlns:a16="http://schemas.microsoft.com/office/drawing/2014/main" val="2463394610"/>
                  </a:ext>
                </a:extLst>
              </a:tr>
              <a:tr h="497339">
                <a:tc>
                  <a:txBody>
                    <a:bodyPr/>
                    <a:lstStyle/>
                    <a:p>
                      <a:pPr marL="0" marR="0" algn="ctr">
                        <a:spcBef>
                          <a:spcPts val="45"/>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56515" marR="205740" algn="ctr">
                        <a:lnSpc>
                          <a:spcPct val="90000"/>
                        </a:lnSpc>
                        <a:spcBef>
                          <a:spcPts val="0"/>
                        </a:spcBef>
                        <a:spcAft>
                          <a:spcPts val="0"/>
                        </a:spcAft>
                      </a:pP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Outpatient </a:t>
                      </a:r>
                      <a:r>
                        <a:rPr lang="en-US" sz="1600" b="1">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office</a:t>
                      </a:r>
                      <a:r>
                        <a:rPr lang="en-US" sz="1600" b="1" spc="-45">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visit</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49618E"/>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229235" marR="212725" indent="24130" algn="ctr">
                        <a:lnSpc>
                          <a:spcPct val="95000"/>
                        </a:lnSpc>
                        <a:spcBef>
                          <a:spcPts val="0"/>
                        </a:spcBef>
                        <a:spcAft>
                          <a:spcPts val="0"/>
                        </a:spcAft>
                      </a:pP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$120</a:t>
                      </a:r>
                      <a:r>
                        <a:rPr lang="en-US" sz="1600" spc="-3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copay,</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max.</a:t>
                      </a:r>
                      <a:r>
                        <a:rPr lang="en-US" sz="1600" spc="-4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of</a:t>
                      </a:r>
                      <a:r>
                        <a:rPr lang="en-US" sz="1600" spc="-3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$500</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174A7D"/>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extLst>
                  <a:ext uri="{0D108BD9-81ED-4DB2-BD59-A6C34878D82A}">
                    <a16:rowId xmlns:a16="http://schemas.microsoft.com/office/drawing/2014/main" val="3977831557"/>
                  </a:ext>
                </a:extLst>
              </a:tr>
              <a:tr h="497339">
                <a:tc>
                  <a:txBody>
                    <a:bodyPr/>
                    <a:lstStyle/>
                    <a:p>
                      <a:pPr marL="0" marR="0" algn="ctr">
                        <a:spcBef>
                          <a:spcPts val="45"/>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56515" marR="235585" algn="ctr">
                        <a:lnSpc>
                          <a:spcPct val="90000"/>
                        </a:lnSpc>
                        <a:spcBef>
                          <a:spcPts val="0"/>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Inpatient office</a:t>
                      </a:r>
                      <a:r>
                        <a:rPr lang="en-US" sz="1600" b="1" spc="-3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visit</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49618E"/>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tc>
                  <a:txBody>
                    <a:bodyPr/>
                    <a:lstStyle/>
                    <a:p>
                      <a:pPr marL="0" marR="0" algn="ctr">
                        <a:spcBef>
                          <a:spcPts val="0"/>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229235" marR="212725" indent="24130" algn="ctr">
                        <a:lnSpc>
                          <a:spcPct val="95000"/>
                        </a:lnSpc>
                        <a:spcBef>
                          <a:spcPts val="0"/>
                        </a:spcBef>
                        <a:spcAft>
                          <a:spcPts val="0"/>
                        </a:spcAft>
                      </a:pP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$120</a:t>
                      </a:r>
                      <a:r>
                        <a:rPr lang="en-US" sz="1600" spc="-3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copay,</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max.</a:t>
                      </a:r>
                      <a:r>
                        <a:rPr lang="en-US" sz="1600" spc="-4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of</a:t>
                      </a:r>
                      <a:r>
                        <a:rPr lang="en-US" sz="1600" spc="-3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$500</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174A7D"/>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extLst>
                  <a:ext uri="{0D108BD9-81ED-4DB2-BD59-A6C34878D82A}">
                    <a16:rowId xmlns:a16="http://schemas.microsoft.com/office/drawing/2014/main" val="3384956178"/>
                  </a:ext>
                </a:extLst>
              </a:tr>
              <a:tr h="510091">
                <a:tc>
                  <a:txBody>
                    <a:bodyPr/>
                    <a:lstStyle/>
                    <a:p>
                      <a:pPr marL="56515" marR="236220" algn="ctr">
                        <a:lnSpc>
                          <a:spcPct val="90000"/>
                        </a:lnSpc>
                        <a:spcBef>
                          <a:spcPts val="330"/>
                        </a:spcBef>
                        <a:spcAft>
                          <a:spcPts val="0"/>
                        </a:spcAft>
                      </a:pPr>
                      <a:r>
                        <a:rPr lang="en-US" sz="1600" b="1">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Lab,</a:t>
                      </a:r>
                      <a:r>
                        <a:rPr lang="en-US" sz="1600" b="1" spc="-45">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x-ray and</a:t>
                      </a:r>
                      <a:r>
                        <a:rPr lang="en-US" sz="1600" b="1" spc="-45">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other </a:t>
                      </a: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diagnostic tests</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49618E"/>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tc>
                  <a:txBody>
                    <a:bodyPr/>
                    <a:lstStyle/>
                    <a:p>
                      <a:pPr marL="0" marR="0" algn="ctr">
                        <a:spcBef>
                          <a:spcPts val="40"/>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12065" marR="0" algn="ctr">
                        <a:spcBef>
                          <a:spcPts val="0"/>
                        </a:spcBef>
                        <a:spcAft>
                          <a:spcPts val="0"/>
                        </a:spcAft>
                      </a:pP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1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174A7D"/>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extLst>
                  <a:ext uri="{0D108BD9-81ED-4DB2-BD59-A6C34878D82A}">
                    <a16:rowId xmlns:a16="http://schemas.microsoft.com/office/drawing/2014/main" val="4156697853"/>
                  </a:ext>
                </a:extLst>
              </a:tr>
              <a:tr h="465281">
                <a:tc>
                  <a:txBody>
                    <a:bodyPr/>
                    <a:lstStyle/>
                    <a:p>
                      <a:pPr marL="56515" marR="212725" algn="ctr">
                        <a:lnSpc>
                          <a:spcPct val="90000"/>
                        </a:lnSpc>
                        <a:spcBef>
                          <a:spcPts val="605"/>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Skilled nursing facility</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49618E"/>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tc>
                  <a:txBody>
                    <a:bodyPr/>
                    <a:lstStyle/>
                    <a:p>
                      <a:pPr marL="135255" marR="64770" indent="59055" algn="ctr">
                        <a:lnSpc>
                          <a:spcPct val="95000"/>
                        </a:lnSpc>
                        <a:spcBef>
                          <a:spcPts val="560"/>
                        </a:spcBef>
                        <a:spcAft>
                          <a:spcPts val="0"/>
                        </a:spcAft>
                      </a:pP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4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 up</a:t>
                      </a:r>
                      <a:r>
                        <a:rPr lang="en-US" sz="1600" spc="-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to</a:t>
                      </a:r>
                      <a:r>
                        <a:rPr lang="en-US" sz="1600" spc="-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120</a:t>
                      </a:r>
                      <a:r>
                        <a:rPr lang="en-US" sz="1600" spc="-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days</a:t>
                      </a:r>
                      <a:r>
                        <a:rPr lang="en-US" sz="1600" spc="-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2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per</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226060" marR="0" algn="ctr">
                        <a:lnSpc>
                          <a:spcPts val="1105"/>
                        </a:lnSpc>
                        <a:spcBef>
                          <a:spcPts val="0"/>
                        </a:spcBef>
                        <a:spcAft>
                          <a:spcPts val="0"/>
                        </a:spcAft>
                      </a:pP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calendar</a:t>
                      </a:r>
                      <a:r>
                        <a:rPr lang="en-US" sz="1600" spc="-1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year</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174A7D"/>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extLst>
                  <a:ext uri="{0D108BD9-81ED-4DB2-BD59-A6C34878D82A}">
                    <a16:rowId xmlns:a16="http://schemas.microsoft.com/office/drawing/2014/main" val="3974891296"/>
                  </a:ext>
                </a:extLst>
              </a:tr>
              <a:tr h="484586">
                <a:tc>
                  <a:txBody>
                    <a:bodyPr/>
                    <a:lstStyle/>
                    <a:p>
                      <a:pPr marL="0" marR="0" algn="ctr">
                        <a:spcBef>
                          <a:spcPts val="50"/>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57150" marR="198755" algn="ctr">
                        <a:lnSpc>
                          <a:spcPct val="90000"/>
                        </a:lnSpc>
                        <a:spcBef>
                          <a:spcPts val="0"/>
                        </a:spcBef>
                        <a:spcAft>
                          <a:spcPts val="0"/>
                        </a:spcAft>
                      </a:pP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Home health</a:t>
                      </a:r>
                      <a:r>
                        <a:rPr lang="en-US" sz="1600" b="1" spc="-4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spc="-2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care</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49618E"/>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tc>
                  <a:txBody>
                    <a:bodyPr/>
                    <a:lstStyle/>
                    <a:p>
                      <a:pPr marL="74930" marR="61595" indent="-635" algn="ctr">
                        <a:lnSpc>
                          <a:spcPct val="95000"/>
                        </a:lnSpc>
                        <a:spcBef>
                          <a:spcPts val="560"/>
                        </a:spcBef>
                        <a:spcAft>
                          <a:spcPts val="0"/>
                        </a:spcAft>
                      </a:pP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100%</a:t>
                      </a:r>
                      <a:r>
                        <a:rPr lang="en-US" sz="1600" spc="-2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covered,</a:t>
                      </a:r>
                      <a:r>
                        <a:rPr lang="en-US" sz="1600" spc="-2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up</a:t>
                      </a:r>
                      <a:r>
                        <a:rPr lang="en-US" sz="1600" spc="-2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to 120</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days</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per</a:t>
                      </a:r>
                      <a:r>
                        <a:rPr lang="en-US" sz="1600" spc="-15">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 </a:t>
                      </a:r>
                      <a:r>
                        <a:rPr lang="en-US" sz="160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calendar </a:t>
                      </a:r>
                      <a:r>
                        <a:rPr lang="en-US" sz="1600" spc="-20">
                          <a:solidFill>
                            <a:srgbClr val="414042"/>
                          </a:solidFill>
                          <a:effectLst/>
                          <a:latin typeface="Arial Narrow" panose="020B0606020202030204" pitchFamily="34" charset="0"/>
                          <a:ea typeface="Arial Narrow" panose="020B0606020202030204" pitchFamily="34" charset="0"/>
                          <a:cs typeface="Arial Narrow" panose="020B0606020202030204" pitchFamily="34" charset="0"/>
                        </a:rPr>
                        <a:t>year</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174A7D"/>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extLst>
                  <a:ext uri="{0D108BD9-81ED-4DB2-BD59-A6C34878D82A}">
                    <a16:rowId xmlns:a16="http://schemas.microsoft.com/office/drawing/2014/main" val="405453369"/>
                  </a:ext>
                </a:extLst>
              </a:tr>
              <a:tr h="484586">
                <a:tc>
                  <a:txBody>
                    <a:bodyPr/>
                    <a:lstStyle/>
                    <a:p>
                      <a:pPr marL="0" marR="0" algn="ctr">
                        <a:spcBef>
                          <a:spcPts val="50"/>
                        </a:spcBef>
                        <a:spcAft>
                          <a:spcPts val="0"/>
                        </a:spcAft>
                      </a:pPr>
                      <a:r>
                        <a:rPr lang="en-US" sz="1600">
                          <a:effectLst/>
                          <a:latin typeface="Trebuchet MS" panose="020B0603020202020204" pitchFamily="34" charset="0"/>
                          <a:ea typeface="Arial Narrow" panose="020B0606020202030204" pitchFamily="34" charset="0"/>
                          <a:cs typeface="Arial Narrow" panose="020B0606020202030204" pitchFamily="34" charset="0"/>
                        </a:rPr>
                        <a:t> </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p>
                      <a:pPr marL="56515" marR="212090" algn="ctr">
                        <a:lnSpc>
                          <a:spcPct val="90000"/>
                        </a:lnSpc>
                        <a:spcBef>
                          <a:spcPts val="0"/>
                        </a:spcBef>
                        <a:spcAft>
                          <a:spcPts val="0"/>
                        </a:spcAft>
                      </a:pP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Hearing aid</a:t>
                      </a:r>
                      <a:r>
                        <a:rPr lang="en-US" sz="1600" b="1" spc="-5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 </a:t>
                      </a:r>
                      <a:r>
                        <a:rPr lang="en-US" sz="1600" b="1" spc="-10">
                          <a:solidFill>
                            <a:srgbClr val="174A7D"/>
                          </a:solidFill>
                          <a:effectLst/>
                          <a:latin typeface="Calibri" panose="020F0502020204030204" pitchFamily="34" charset="0"/>
                          <a:ea typeface="Arial Narrow" panose="020B0606020202030204" pitchFamily="34" charset="0"/>
                          <a:cs typeface="Arial Narrow" panose="020B0606020202030204" pitchFamily="34" charset="0"/>
                        </a:rPr>
                        <a:t>benefit</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49618E"/>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tc>
                  <a:txBody>
                    <a:bodyPr/>
                    <a:lstStyle/>
                    <a:p>
                      <a:pPr marL="137160" marR="123190" algn="ctr">
                        <a:lnSpc>
                          <a:spcPct val="95000"/>
                        </a:lnSpc>
                        <a:spcBef>
                          <a:spcPts val="560"/>
                        </a:spcBef>
                        <a:spcAft>
                          <a:spcPts val="0"/>
                        </a:spcAft>
                      </a:pPr>
                      <a:r>
                        <a:rPr lang="en-US" sz="1600"/>
                        <a:t>$</a:t>
                      </a:r>
                      <a:r>
                        <a:rPr lang="en-US" sz="1600">
                          <a:latin typeface="Arial Narrow" panose="020B0606020202030204" pitchFamily="34" charset="0"/>
                        </a:rPr>
                        <a:t>4,000 for up to two devices, every 36 months</a:t>
                      </a:r>
                      <a:endParaRPr lang="en-US" sz="1600">
                        <a:effectLst/>
                        <a:latin typeface="Arial Narrow" panose="020B0606020202030204" pitchFamily="34" charset="0"/>
                        <a:ea typeface="Arial Narrow" panose="020B0606020202030204" pitchFamily="34" charset="0"/>
                        <a:cs typeface="Arial Narrow" panose="020B0606020202030204" pitchFamily="34" charset="0"/>
                      </a:endParaRPr>
                    </a:p>
                  </a:txBody>
                  <a:tcPr marL="0" marR="0" marT="0" marB="0">
                    <a:lnL w="12700" cap="flat" cmpd="sng" algn="ctr">
                      <a:solidFill>
                        <a:srgbClr val="174A7D"/>
                      </a:solidFill>
                      <a:prstDash val="solid"/>
                      <a:round/>
                      <a:headEnd type="none" w="med" len="med"/>
                      <a:tailEnd type="none" w="med" len="med"/>
                    </a:lnL>
                    <a:lnR w="12700" cap="flat" cmpd="sng" algn="ctr">
                      <a:solidFill>
                        <a:srgbClr val="174A7D"/>
                      </a:solidFill>
                      <a:prstDash val="solid"/>
                      <a:round/>
                      <a:headEnd type="none" w="med" len="med"/>
                      <a:tailEnd type="none" w="med" len="med"/>
                    </a:lnR>
                    <a:lnT w="12700" cap="flat" cmpd="sng" algn="ctr">
                      <a:solidFill>
                        <a:srgbClr val="49618E"/>
                      </a:solidFill>
                      <a:prstDash val="solid"/>
                      <a:round/>
                      <a:headEnd type="none" w="med" len="med"/>
                      <a:tailEnd type="none" w="med" len="med"/>
                    </a:lnT>
                    <a:lnB w="12700" cap="flat" cmpd="sng" algn="ctr">
                      <a:solidFill>
                        <a:srgbClr val="49618E"/>
                      </a:solidFill>
                      <a:prstDash val="solid"/>
                      <a:round/>
                      <a:headEnd type="none" w="med" len="med"/>
                      <a:tailEnd type="none" w="med" len="med"/>
                    </a:lnB>
                  </a:tcPr>
                </a:tc>
                <a:extLst>
                  <a:ext uri="{0D108BD9-81ED-4DB2-BD59-A6C34878D82A}">
                    <a16:rowId xmlns:a16="http://schemas.microsoft.com/office/drawing/2014/main" val="1112870664"/>
                  </a:ext>
                </a:extLst>
              </a:tr>
            </a:tbl>
          </a:graphicData>
        </a:graphic>
      </p:graphicFrame>
      <p:sp>
        <p:nvSpPr>
          <p:cNvPr id="3" name="Title 2"/>
          <p:cNvSpPr>
            <a:spLocks noGrp="1"/>
          </p:cNvSpPr>
          <p:nvPr>
            <p:ph type="title"/>
          </p:nvPr>
        </p:nvSpPr>
        <p:spPr>
          <a:xfrm>
            <a:off x="490687" y="351488"/>
            <a:ext cx="8153400" cy="609600"/>
          </a:xfrm>
        </p:spPr>
        <p:txBody>
          <a:bodyPr/>
          <a:lstStyle/>
          <a:p>
            <a:r>
              <a:rPr lang="en-US"/>
              <a:t>Medicare HMO </a:t>
            </a:r>
          </a:p>
        </p:txBody>
      </p:sp>
      <p:pic>
        <p:nvPicPr>
          <p:cNvPr id="4" name="Picture 3">
            <a:extLst>
              <a:ext uri="{FF2B5EF4-FFF2-40B4-BE49-F238E27FC236}">
                <a16:creationId xmlns:a16="http://schemas.microsoft.com/office/drawing/2014/main" id="{CEEA3AEC-C59E-47E0-95A0-B1FFACC098AF}"/>
              </a:ext>
            </a:extLst>
          </p:cNvPr>
          <p:cNvPicPr>
            <a:picLocks noChangeAspect="1"/>
          </p:cNvPicPr>
          <p:nvPr/>
        </p:nvPicPr>
        <p:blipFill>
          <a:blip r:embed="rId2"/>
          <a:stretch>
            <a:fillRect/>
          </a:stretch>
        </p:blipFill>
        <p:spPr>
          <a:xfrm>
            <a:off x="7010400" y="512252"/>
            <a:ext cx="1457070" cy="402371"/>
          </a:xfrm>
          <a:prstGeom prst="rect">
            <a:avLst/>
          </a:prstGeom>
        </p:spPr>
      </p:pic>
    </p:spTree>
    <p:extLst>
      <p:ext uri="{BB962C8B-B14F-4D97-AF65-F5344CB8AC3E}">
        <p14:creationId xmlns:p14="http://schemas.microsoft.com/office/powerpoint/2010/main" val="3840120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38BB89-42C2-D3BA-7924-718070F36020}"/>
              </a:ext>
            </a:extLst>
          </p:cNvPr>
          <p:cNvSpPr>
            <a:spLocks noGrp="1"/>
          </p:cNvSpPr>
          <p:nvPr>
            <p:ph type="title"/>
          </p:nvPr>
        </p:nvSpPr>
        <p:spPr>
          <a:xfrm>
            <a:off x="69057" y="138751"/>
            <a:ext cx="8455914" cy="617220"/>
          </a:xfrm>
        </p:spPr>
        <p:txBody>
          <a:bodyPr/>
          <a:lstStyle/>
          <a:p>
            <a:r>
              <a:rPr lang="en-US" dirty="0"/>
              <a:t>Discount Programs</a:t>
            </a:r>
          </a:p>
        </p:txBody>
      </p:sp>
      <p:pic>
        <p:nvPicPr>
          <p:cNvPr id="10" name="Content Placeholder 9" descr="Piggy Bank with solid fill">
            <a:extLst>
              <a:ext uri="{FF2B5EF4-FFF2-40B4-BE49-F238E27FC236}">
                <a16:creationId xmlns:a16="http://schemas.microsoft.com/office/drawing/2014/main" id="{B2D25035-5A51-AAC0-0EA5-6AEBE111EB65}"/>
              </a:ext>
            </a:extLst>
          </p:cNvPr>
          <p:cNvPicPr>
            <a:picLocks noGrp="1" noChangeAspect="1"/>
          </p:cNvPicPr>
          <p:nvPr>
            <p:ph sz="quarter" idx="1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6753" y="4764307"/>
            <a:ext cx="895254" cy="757990"/>
          </a:xfrm>
        </p:spPr>
      </p:pic>
      <p:pic>
        <p:nvPicPr>
          <p:cNvPr id="14" name="Graphic 13" descr="Money with solid fill">
            <a:extLst>
              <a:ext uri="{FF2B5EF4-FFF2-40B4-BE49-F238E27FC236}">
                <a16:creationId xmlns:a16="http://schemas.microsoft.com/office/drawing/2014/main" id="{9EDFCA7D-8DFC-47D4-2FB6-30E42DC651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7735075">
            <a:off x="8343743" y="4171878"/>
            <a:ext cx="685800" cy="685800"/>
          </a:xfrm>
          <a:prstGeom prst="rect">
            <a:avLst/>
          </a:prstGeom>
        </p:spPr>
      </p:pic>
      <p:sp>
        <p:nvSpPr>
          <p:cNvPr id="15" name="Rectangle 14">
            <a:extLst>
              <a:ext uri="{FF2B5EF4-FFF2-40B4-BE49-F238E27FC236}">
                <a16:creationId xmlns:a16="http://schemas.microsoft.com/office/drawing/2014/main" id="{ABEFD616-E124-AA02-CE89-346370613864}"/>
              </a:ext>
            </a:extLst>
          </p:cNvPr>
          <p:cNvSpPr/>
          <p:nvPr/>
        </p:nvSpPr>
        <p:spPr>
          <a:xfrm>
            <a:off x="0" y="5522297"/>
            <a:ext cx="9230178" cy="478553"/>
          </a:xfrm>
          <a:prstGeom prst="rect">
            <a:avLst/>
          </a:prstGeom>
          <a:solidFill>
            <a:srgbClr val="1355E9"/>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1350" kern="0" dirty="0">
              <a:solidFill>
                <a:srgbClr val="FFFFFF"/>
              </a:solidFill>
              <a:latin typeface="Elevance Sans"/>
            </a:endParaRPr>
          </a:p>
        </p:txBody>
      </p:sp>
      <p:pic>
        <p:nvPicPr>
          <p:cNvPr id="17" name="Graphic 16">
            <a:extLst>
              <a:ext uri="{FF2B5EF4-FFF2-40B4-BE49-F238E27FC236}">
                <a16:creationId xmlns:a16="http://schemas.microsoft.com/office/drawing/2014/main" id="{4940AA8A-F0E0-32EB-7153-88D11BB763F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393123" y="2903649"/>
            <a:ext cx="1408842" cy="1408842"/>
          </a:xfrm>
          <a:prstGeom prst="rect">
            <a:avLst/>
          </a:prstGeom>
        </p:spPr>
      </p:pic>
      <p:pic>
        <p:nvPicPr>
          <p:cNvPr id="5" name="Picture 4">
            <a:extLst>
              <a:ext uri="{FF2B5EF4-FFF2-40B4-BE49-F238E27FC236}">
                <a16:creationId xmlns:a16="http://schemas.microsoft.com/office/drawing/2014/main" id="{BC43EB2C-2123-F254-3950-23A058849EF7}"/>
              </a:ext>
            </a:extLst>
          </p:cNvPr>
          <p:cNvPicPr>
            <a:picLocks noChangeAspect="1"/>
          </p:cNvPicPr>
          <p:nvPr/>
        </p:nvPicPr>
        <p:blipFill>
          <a:blip r:embed="rId9"/>
          <a:stretch>
            <a:fillRect/>
          </a:stretch>
        </p:blipFill>
        <p:spPr>
          <a:xfrm>
            <a:off x="4572000" y="812453"/>
            <a:ext cx="3804700" cy="4159682"/>
          </a:xfrm>
          <a:prstGeom prst="rect">
            <a:avLst/>
          </a:prstGeom>
        </p:spPr>
      </p:pic>
      <p:pic>
        <p:nvPicPr>
          <p:cNvPr id="9" name="Picture 8">
            <a:extLst>
              <a:ext uri="{FF2B5EF4-FFF2-40B4-BE49-F238E27FC236}">
                <a16:creationId xmlns:a16="http://schemas.microsoft.com/office/drawing/2014/main" id="{E851993A-6FC2-FBCA-7BB1-434D64953027}"/>
              </a:ext>
            </a:extLst>
          </p:cNvPr>
          <p:cNvPicPr>
            <a:picLocks noChangeAspect="1"/>
          </p:cNvPicPr>
          <p:nvPr/>
        </p:nvPicPr>
        <p:blipFill>
          <a:blip r:embed="rId10"/>
          <a:stretch>
            <a:fillRect/>
          </a:stretch>
        </p:blipFill>
        <p:spPr>
          <a:xfrm>
            <a:off x="177483" y="812453"/>
            <a:ext cx="3493863" cy="4459839"/>
          </a:xfrm>
          <a:prstGeom prst="rect">
            <a:avLst/>
          </a:prstGeom>
        </p:spPr>
      </p:pic>
    </p:spTree>
    <p:extLst>
      <p:ext uri="{BB962C8B-B14F-4D97-AF65-F5344CB8AC3E}">
        <p14:creationId xmlns:p14="http://schemas.microsoft.com/office/powerpoint/2010/main" val="3623419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03A2E-C9AC-4745-9614-DC6BB51D7560}"/>
              </a:ext>
            </a:extLst>
          </p:cNvPr>
          <p:cNvSpPr/>
          <p:nvPr/>
        </p:nvSpPr>
        <p:spPr>
          <a:xfrm>
            <a:off x="1" y="0"/>
            <a:ext cx="9144000" cy="685800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0" hangingPunct="0">
              <a:defRPr/>
            </a:pPr>
            <a:r>
              <a:rPr lang="en-US" sz="1500" dirty="0">
                <a:solidFill>
                  <a:prstClr val="white"/>
                </a:solidFill>
                <a:latin typeface="Arial"/>
              </a:rPr>
              <a:t>Sonja Ford</a:t>
            </a:r>
            <a:br>
              <a:rPr lang="en-US" sz="1500" dirty="0">
                <a:solidFill>
                  <a:prstClr val="white"/>
                </a:solidFill>
                <a:latin typeface="Arial"/>
              </a:rPr>
            </a:br>
            <a:r>
              <a:rPr lang="en-US" sz="1500" dirty="0">
                <a:solidFill>
                  <a:prstClr val="white"/>
                </a:solidFill>
                <a:latin typeface="Arial"/>
              </a:rPr>
              <a:t>Kaiser Permanente Medicare Specialist</a:t>
            </a:r>
          </a:p>
        </p:txBody>
      </p:sp>
      <p:cxnSp>
        <p:nvCxnSpPr>
          <p:cNvPr id="16" name="Straight Connector 15">
            <a:extLst>
              <a:ext uri="{FF2B5EF4-FFF2-40B4-BE49-F238E27FC236}">
                <a16:creationId xmlns:a16="http://schemas.microsoft.com/office/drawing/2014/main" id="{526AD5B0-3D3A-1744-8C6D-678EE9849BAA}"/>
              </a:ext>
            </a:extLst>
          </p:cNvPr>
          <p:cNvCxnSpPr/>
          <p:nvPr/>
        </p:nvCxnSpPr>
        <p:spPr>
          <a:xfrm>
            <a:off x="1144023" y="5294956"/>
            <a:ext cx="6858000" cy="0"/>
          </a:xfrm>
          <a:prstGeom prst="line">
            <a:avLst/>
          </a:prstGeom>
          <a:ln w="101600">
            <a:solidFill>
              <a:srgbClr val="92CCF0"/>
            </a:solidFill>
          </a:ln>
          <a:effectLst/>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E0702120-5F48-0242-98F0-67C9E1E52F1C}"/>
              </a:ext>
            </a:extLst>
          </p:cNvPr>
          <p:cNvSpPr txBox="1">
            <a:spLocks/>
          </p:cNvSpPr>
          <p:nvPr/>
        </p:nvSpPr>
        <p:spPr bwMode="auto">
          <a:xfrm>
            <a:off x="1144023" y="2668954"/>
            <a:ext cx="6859023" cy="362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342900">
              <a:lnSpc>
                <a:spcPct val="150000"/>
              </a:lnSpc>
              <a:defRPr/>
            </a:pPr>
            <a:r>
              <a:rPr lang="en-US" b="1">
                <a:solidFill>
                  <a:prstClr val="white"/>
                </a:solidFill>
              </a:rPr>
              <a:t>Kaiser Permanente Senior Advantage </a:t>
            </a:r>
            <a:endParaRPr lang="en-US" i="1">
              <a:solidFill>
                <a:prstClr val="white"/>
              </a:solidFill>
            </a:endParaRPr>
          </a:p>
        </p:txBody>
      </p:sp>
    </p:spTree>
    <p:extLst>
      <p:ext uri="{BB962C8B-B14F-4D97-AF65-F5344CB8AC3E}">
        <p14:creationId xmlns:p14="http://schemas.microsoft.com/office/powerpoint/2010/main" val="3570787034"/>
      </p:ext>
    </p:extLst>
  </p:cSld>
  <p:clrMapOvr>
    <a:masterClrMapping/>
  </p:clrMapOvr>
  <mc:AlternateContent xmlns:mc="http://schemas.openxmlformats.org/markup-compatibility/2006" xmlns:p14="http://schemas.microsoft.com/office/powerpoint/2010/main">
    <mc:Choice Requires="p14">
      <p:transition spd="slow" p14:dur="2000" advTm="10993"/>
    </mc:Choice>
    <mc:Fallback xmlns="">
      <p:transition spd="slow" advTm="10993"/>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37833" y="317442"/>
            <a:ext cx="1978819" cy="101951"/>
          </a:xfrm>
          <a:prstGeom prst="rect">
            <a:avLst/>
          </a:prstGeom>
        </p:spPr>
        <p:txBody>
          <a:bodyPr vert="horz" wrap="square" lIns="0" tIns="9525" rIns="0" bIns="0" rtlCol="0">
            <a:spAutoFit/>
          </a:bodyPr>
          <a:lstStyle/>
          <a:p>
            <a:pPr marL="9525" defTabSz="461936" eaLnBrk="0" hangingPunct="0">
              <a:spcBef>
                <a:spcPts val="75"/>
              </a:spcBef>
            </a:pPr>
            <a:r>
              <a:rPr sz="600" spc="19" dirty="0">
                <a:solidFill>
                  <a:srgbClr val="194F7F"/>
                </a:solidFill>
                <a:latin typeface="Arial"/>
                <a:ea typeface="MS PGothic" charset="0"/>
                <a:cs typeface="Arial"/>
              </a:rPr>
              <a:t>KAISER PERMANENTE MEDICARE </a:t>
            </a:r>
            <a:r>
              <a:rPr sz="600" spc="11" dirty="0">
                <a:solidFill>
                  <a:srgbClr val="194F7F"/>
                </a:solidFill>
                <a:latin typeface="Arial"/>
                <a:ea typeface="MS PGothic" charset="0"/>
                <a:cs typeface="Arial"/>
              </a:rPr>
              <a:t>HEALTH</a:t>
            </a:r>
            <a:r>
              <a:rPr sz="600" spc="75" dirty="0">
                <a:solidFill>
                  <a:srgbClr val="194F7F"/>
                </a:solidFill>
                <a:latin typeface="Arial"/>
                <a:ea typeface="MS PGothic" charset="0"/>
                <a:cs typeface="Arial"/>
              </a:rPr>
              <a:t> </a:t>
            </a:r>
            <a:r>
              <a:rPr sz="600" spc="23" dirty="0">
                <a:solidFill>
                  <a:srgbClr val="194F7F"/>
                </a:solidFill>
                <a:latin typeface="Arial"/>
                <a:ea typeface="MS PGothic" charset="0"/>
                <a:cs typeface="Arial"/>
              </a:rPr>
              <a:t>PLANS</a:t>
            </a:r>
            <a:endParaRPr sz="600" dirty="0">
              <a:solidFill>
                <a:prstClr val="black"/>
              </a:solidFill>
              <a:latin typeface="Arial"/>
              <a:ea typeface="MS PGothic" charset="0"/>
              <a:cs typeface="Arial"/>
            </a:endParaRPr>
          </a:p>
        </p:txBody>
      </p:sp>
      <p:sp>
        <p:nvSpPr>
          <p:cNvPr id="35" name="object 35"/>
          <p:cNvSpPr txBox="1">
            <a:spLocks noGrp="1"/>
          </p:cNvSpPr>
          <p:nvPr>
            <p:ph type="title" idx="4294967295"/>
          </p:nvPr>
        </p:nvSpPr>
        <p:spPr>
          <a:xfrm>
            <a:off x="337833" y="530251"/>
            <a:ext cx="7589291" cy="276999"/>
          </a:xfrm>
          <a:prstGeom prst="rect">
            <a:avLst/>
          </a:prstGeom>
        </p:spPr>
        <p:txBody>
          <a:bodyPr vert="horz" wrap="square" lIns="0" tIns="0" rIns="0" bIns="0" rtlCol="0">
            <a:spAutoFit/>
          </a:bodyPr>
          <a:lstStyle>
            <a:lvl1pPr>
              <a:defRPr sz="2600" b="0" i="0">
                <a:solidFill>
                  <a:srgbClr val="0078B3"/>
                </a:solidFill>
                <a:latin typeface="Arial"/>
                <a:ea typeface="+mj-ea"/>
                <a:cs typeface="Arial"/>
              </a:defRPr>
            </a:lvl1pPr>
          </a:lstStyle>
          <a:p>
            <a:pPr marL="9525">
              <a:spcBef>
                <a:spcPts val="75"/>
              </a:spcBef>
            </a:pPr>
            <a:r>
              <a:rPr lang="en-US" sz="1800" dirty="0"/>
              <a:t>Summary </a:t>
            </a:r>
            <a:r>
              <a:rPr lang="en-US" sz="1800" spc="-4" dirty="0"/>
              <a:t>of </a:t>
            </a:r>
            <a:r>
              <a:rPr lang="en-US" sz="1800" dirty="0"/>
              <a:t>Benefits</a:t>
            </a:r>
            <a:r>
              <a:rPr lang="en-US" sz="1800" spc="-71" dirty="0"/>
              <a:t> </a:t>
            </a:r>
            <a:r>
              <a:rPr lang="en-US" sz="1500" dirty="0"/>
              <a:t>01/01/2025-12/31/2025</a:t>
            </a:r>
            <a:endParaRPr sz="1500" dirty="0"/>
          </a:p>
        </p:txBody>
      </p:sp>
      <p:sp>
        <p:nvSpPr>
          <p:cNvPr id="7" name="TextBox 6">
            <a:extLst>
              <a:ext uri="{FF2B5EF4-FFF2-40B4-BE49-F238E27FC236}">
                <a16:creationId xmlns:a16="http://schemas.microsoft.com/office/drawing/2014/main" id="{5FFA135E-EB94-4346-9379-EA399ED5564D}"/>
              </a:ext>
            </a:extLst>
          </p:cNvPr>
          <p:cNvSpPr txBox="1"/>
          <p:nvPr/>
        </p:nvSpPr>
        <p:spPr>
          <a:xfrm>
            <a:off x="6976806" y="5619163"/>
            <a:ext cx="1479014" cy="300082"/>
          </a:xfrm>
          <a:prstGeom prst="rect">
            <a:avLst/>
          </a:prstGeom>
          <a:solidFill>
            <a:schemeClr val="bg1"/>
          </a:solidFill>
          <a:ln>
            <a:noFill/>
          </a:ln>
        </p:spPr>
        <p:txBody>
          <a:bodyPr wrap="square" rtlCol="0">
            <a:spAutoFit/>
          </a:bodyPr>
          <a:lstStyle/>
          <a:p>
            <a:pPr defTabSz="461936" eaLnBrk="0" hangingPunct="0"/>
            <a:endParaRPr lang="en-US" sz="1350" dirty="0">
              <a:solidFill>
                <a:prstClr val="black"/>
              </a:solidFill>
              <a:ea typeface="MS PGothic" charset="0"/>
            </a:endParaRPr>
          </a:p>
        </p:txBody>
      </p:sp>
      <p:sp>
        <p:nvSpPr>
          <p:cNvPr id="33" name="TextBox 32">
            <a:extLst>
              <a:ext uri="{FF2B5EF4-FFF2-40B4-BE49-F238E27FC236}">
                <a16:creationId xmlns:a16="http://schemas.microsoft.com/office/drawing/2014/main" id="{6F5D4185-4671-4039-AA84-72BCCA2BDDE8}"/>
              </a:ext>
            </a:extLst>
          </p:cNvPr>
          <p:cNvSpPr txBox="1"/>
          <p:nvPr/>
        </p:nvSpPr>
        <p:spPr>
          <a:xfrm>
            <a:off x="8455820" y="5619163"/>
            <a:ext cx="583520" cy="300082"/>
          </a:xfrm>
          <a:prstGeom prst="rect">
            <a:avLst/>
          </a:prstGeom>
          <a:solidFill>
            <a:schemeClr val="bg1"/>
          </a:solidFill>
          <a:ln>
            <a:noFill/>
          </a:ln>
        </p:spPr>
        <p:txBody>
          <a:bodyPr wrap="square" rtlCol="0">
            <a:spAutoFit/>
          </a:bodyPr>
          <a:lstStyle/>
          <a:p>
            <a:pPr defTabSz="461936" eaLnBrk="0" hangingPunct="0"/>
            <a:endParaRPr lang="en-US" sz="1350" dirty="0">
              <a:solidFill>
                <a:prstClr val="black"/>
              </a:solidFill>
              <a:ea typeface="MS PGothic" charset="0"/>
            </a:endParaRPr>
          </a:p>
        </p:txBody>
      </p:sp>
      <p:pic>
        <p:nvPicPr>
          <p:cNvPr id="16" name="Picture 15">
            <a:extLst>
              <a:ext uri="{FF2B5EF4-FFF2-40B4-BE49-F238E27FC236}">
                <a16:creationId xmlns:a16="http://schemas.microsoft.com/office/drawing/2014/main" id="{B4951232-425E-5562-D4C5-1E91D9C94FBB}"/>
              </a:ext>
            </a:extLst>
          </p:cNvPr>
          <p:cNvPicPr>
            <a:picLocks noChangeAspect="1"/>
          </p:cNvPicPr>
          <p:nvPr/>
        </p:nvPicPr>
        <p:blipFill>
          <a:blip r:embed="rId2"/>
          <a:stretch>
            <a:fillRect/>
          </a:stretch>
        </p:blipFill>
        <p:spPr>
          <a:xfrm>
            <a:off x="337833" y="938755"/>
            <a:ext cx="8048677" cy="4442870"/>
          </a:xfrm>
          <a:prstGeom prst="rect">
            <a:avLst/>
          </a:prstGeom>
        </p:spPr>
      </p:pic>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A19396-6BF9-234D-A5B3-AE254D82277C}"/>
              </a:ext>
            </a:extLst>
          </p:cNvPr>
          <p:cNvSpPr>
            <a:spLocks noGrp="1"/>
          </p:cNvSpPr>
          <p:nvPr>
            <p:ph type="sldNum" sz="quarter" idx="4"/>
          </p:nvPr>
        </p:nvSpPr>
        <p:spPr/>
        <p:txBody>
          <a:bodyPr/>
          <a:lstStyle/>
          <a:p>
            <a:pPr defTabSz="461936" eaLnBrk="0" hangingPunct="0"/>
            <a:fld id="{8C8B385D-DF67-E241-B0BF-76B80A8E743B}" type="slidenum">
              <a:rPr lang="en-US">
                <a:solidFill>
                  <a:prstClr val="black">
                    <a:tint val="75000"/>
                  </a:prstClr>
                </a:solidFill>
                <a:ea typeface="MS PGothic" charset="0"/>
              </a:rPr>
              <a:pPr defTabSz="461936" eaLnBrk="0" hangingPunct="0"/>
              <a:t>59</a:t>
            </a:fld>
            <a:endParaRPr lang="en-US" dirty="0">
              <a:solidFill>
                <a:prstClr val="black">
                  <a:tint val="75000"/>
                </a:prstClr>
              </a:solidFill>
              <a:ea typeface="MS PGothic" charset="0"/>
            </a:endParaRPr>
          </a:p>
        </p:txBody>
      </p:sp>
      <p:sp>
        <p:nvSpPr>
          <p:cNvPr id="3" name="Rectangle 2">
            <a:extLst>
              <a:ext uri="{FF2B5EF4-FFF2-40B4-BE49-F238E27FC236}">
                <a16:creationId xmlns:a16="http://schemas.microsoft.com/office/drawing/2014/main" id="{3CD72F1F-0BED-6644-B760-A1171E58437E}"/>
              </a:ext>
            </a:extLst>
          </p:cNvPr>
          <p:cNvSpPr/>
          <p:nvPr/>
        </p:nvSpPr>
        <p:spPr>
          <a:xfrm>
            <a:off x="0" y="3672608"/>
            <a:ext cx="9144000" cy="1876682"/>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32" eaLnBrk="0" hangingPunct="0">
              <a:defRPr/>
            </a:pPr>
            <a:r>
              <a:rPr lang="en-US" sz="675" dirty="0">
                <a:solidFill>
                  <a:srgbClr val="FFFFFF"/>
                </a:solidFill>
                <a:latin typeface="Calibri" panose="020F0502020204030204"/>
              </a:rPr>
              <a:t>z</a:t>
            </a:r>
          </a:p>
        </p:txBody>
      </p:sp>
      <p:sp>
        <p:nvSpPr>
          <p:cNvPr id="4" name="Title 1">
            <a:extLst>
              <a:ext uri="{FF2B5EF4-FFF2-40B4-BE49-F238E27FC236}">
                <a16:creationId xmlns:a16="http://schemas.microsoft.com/office/drawing/2014/main" id="{C3AE553E-D4EF-6A41-8A64-C59101B067DC}"/>
              </a:ext>
            </a:extLst>
          </p:cNvPr>
          <p:cNvSpPr txBox="1">
            <a:spLocks/>
          </p:cNvSpPr>
          <p:nvPr/>
        </p:nvSpPr>
        <p:spPr>
          <a:xfrm>
            <a:off x="381858" y="293548"/>
            <a:ext cx="8785034" cy="661563"/>
          </a:xfrm>
          <a:prstGeom prst="rect">
            <a:avLst/>
          </a:prstGeom>
        </p:spPr>
        <p:txBody>
          <a:bodyPr anchor="ctr" anchorCtr="0"/>
          <a:lstStyle>
            <a:lvl1pPr algn="l" defTabSz="1828800" rtl="0" eaLnBrk="1" latinLnBrk="0" hangingPunct="1">
              <a:lnSpc>
                <a:spcPct val="100000"/>
              </a:lnSpc>
              <a:spcBef>
                <a:spcPct val="0"/>
              </a:spcBef>
              <a:buNone/>
              <a:defRPr sz="5200" b="0" kern="1200">
                <a:solidFill>
                  <a:schemeClr val="tx2"/>
                </a:solidFill>
                <a:latin typeface="+mj-lt"/>
                <a:ea typeface="+mj-ea"/>
                <a:cs typeface="+mj-cs"/>
              </a:defRPr>
            </a:lvl1pPr>
          </a:lstStyle>
          <a:p>
            <a:pPr defTabSz="1371600"/>
            <a:r>
              <a:rPr lang="en-US" sz="1949" b="1" dirty="0">
                <a:solidFill>
                  <a:srgbClr val="1F497D"/>
                </a:solidFill>
                <a:latin typeface="Arial"/>
              </a:rPr>
              <a:t>More Ways to Live Healthy</a:t>
            </a:r>
            <a:endParaRPr lang="en-US" sz="1949" dirty="0">
              <a:solidFill>
                <a:srgbClr val="1F497D"/>
              </a:solidFill>
              <a:latin typeface="Arial"/>
            </a:endParaRPr>
          </a:p>
        </p:txBody>
      </p:sp>
      <p:sp>
        <p:nvSpPr>
          <p:cNvPr id="5" name="Rectangle 4">
            <a:extLst>
              <a:ext uri="{FF2B5EF4-FFF2-40B4-BE49-F238E27FC236}">
                <a16:creationId xmlns:a16="http://schemas.microsoft.com/office/drawing/2014/main" id="{D0B40709-DE05-1547-B197-1943A287DB97}"/>
              </a:ext>
            </a:extLst>
          </p:cNvPr>
          <p:cNvSpPr/>
          <p:nvPr/>
        </p:nvSpPr>
        <p:spPr>
          <a:xfrm>
            <a:off x="870198" y="2329950"/>
            <a:ext cx="267709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defTabSz="461936" eaLnBrk="0" hangingPunct="0"/>
            <a:r>
              <a:rPr lang="en-US" sz="1600" dirty="0">
                <a:solidFill>
                  <a:srgbClr val="EEECE1">
                    <a:lumMod val="25000"/>
                  </a:srgbClr>
                </a:solidFill>
                <a:latin typeface="Arial"/>
              </a:rPr>
              <a:t>OnePass Fitness Benefit </a:t>
            </a:r>
          </a:p>
        </p:txBody>
      </p:sp>
      <p:sp>
        <p:nvSpPr>
          <p:cNvPr id="7" name="Rectangle 6">
            <a:extLst>
              <a:ext uri="{FF2B5EF4-FFF2-40B4-BE49-F238E27FC236}">
                <a16:creationId xmlns:a16="http://schemas.microsoft.com/office/drawing/2014/main" id="{EEA17E1C-BAAF-DE44-B349-6D0BB8DEA316}"/>
              </a:ext>
            </a:extLst>
          </p:cNvPr>
          <p:cNvSpPr/>
          <p:nvPr/>
        </p:nvSpPr>
        <p:spPr>
          <a:xfrm>
            <a:off x="4551680" y="1601809"/>
            <a:ext cx="4153574"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defTabSz="461936" eaLnBrk="0" hangingPunct="0"/>
            <a:r>
              <a:rPr lang="en-US" sz="1600" dirty="0">
                <a:solidFill>
                  <a:srgbClr val="EEECE1">
                    <a:lumMod val="25000"/>
                  </a:srgbClr>
                </a:solidFill>
                <a:latin typeface="Arial"/>
              </a:rPr>
              <a:t>Over-The-Counter Health &amp; Wellness Benefit</a:t>
            </a:r>
          </a:p>
        </p:txBody>
      </p:sp>
      <p:sp>
        <p:nvSpPr>
          <p:cNvPr id="8" name="Rectangle 7">
            <a:extLst>
              <a:ext uri="{FF2B5EF4-FFF2-40B4-BE49-F238E27FC236}">
                <a16:creationId xmlns:a16="http://schemas.microsoft.com/office/drawing/2014/main" id="{81C7EABA-768A-3C40-B874-D8EB3D821434}"/>
              </a:ext>
            </a:extLst>
          </p:cNvPr>
          <p:cNvSpPr/>
          <p:nvPr/>
        </p:nvSpPr>
        <p:spPr>
          <a:xfrm>
            <a:off x="4551680" y="2307900"/>
            <a:ext cx="415357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defTabSz="461936" eaLnBrk="0" hangingPunct="0"/>
            <a:r>
              <a:rPr lang="en-US" sz="1600" dirty="0">
                <a:solidFill>
                  <a:srgbClr val="EEECE1">
                    <a:lumMod val="25000"/>
                  </a:srgbClr>
                </a:solidFill>
                <a:latin typeface="Arial"/>
              </a:rPr>
              <a:t>Non-Emergency Transportation Benefit</a:t>
            </a:r>
          </a:p>
        </p:txBody>
      </p:sp>
      <p:sp>
        <p:nvSpPr>
          <p:cNvPr id="9" name="Rectangle 8">
            <a:extLst>
              <a:ext uri="{FF2B5EF4-FFF2-40B4-BE49-F238E27FC236}">
                <a16:creationId xmlns:a16="http://schemas.microsoft.com/office/drawing/2014/main" id="{E2CF911D-583C-2B44-8D4D-9259794E90EE}"/>
              </a:ext>
            </a:extLst>
          </p:cNvPr>
          <p:cNvSpPr/>
          <p:nvPr/>
        </p:nvSpPr>
        <p:spPr>
          <a:xfrm>
            <a:off x="853108" y="1581153"/>
            <a:ext cx="2748463"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defTabSz="685663" eaLnBrk="0" hangingPunct="0"/>
            <a:r>
              <a:rPr lang="en-US" sz="1600" dirty="0">
                <a:solidFill>
                  <a:srgbClr val="EEECE1">
                    <a:lumMod val="25000"/>
                  </a:srgbClr>
                </a:solidFill>
                <a:latin typeface="Arial"/>
              </a:rPr>
              <a:t>Vision Benefits</a:t>
            </a:r>
          </a:p>
        </p:txBody>
      </p:sp>
      <p:sp>
        <p:nvSpPr>
          <p:cNvPr id="15" name="Oval 14">
            <a:extLst>
              <a:ext uri="{FF2B5EF4-FFF2-40B4-BE49-F238E27FC236}">
                <a16:creationId xmlns:a16="http://schemas.microsoft.com/office/drawing/2014/main" id="{BF2AB63A-C6CD-1543-8372-0DEA4B48E063}"/>
              </a:ext>
            </a:extLst>
          </p:cNvPr>
          <p:cNvSpPr/>
          <p:nvPr/>
        </p:nvSpPr>
        <p:spPr>
          <a:xfrm>
            <a:off x="438745" y="1625681"/>
            <a:ext cx="212333" cy="262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1936" eaLnBrk="0" hangingPunct="0"/>
            <a:r>
              <a:rPr lang="en-US" sz="1600" dirty="0">
                <a:solidFill>
                  <a:prstClr val="white"/>
                </a:solidFill>
                <a:latin typeface="Arial"/>
              </a:rPr>
              <a:t>1</a:t>
            </a:r>
          </a:p>
        </p:txBody>
      </p:sp>
      <p:sp>
        <p:nvSpPr>
          <p:cNvPr id="16" name="Oval 15">
            <a:extLst>
              <a:ext uri="{FF2B5EF4-FFF2-40B4-BE49-F238E27FC236}">
                <a16:creationId xmlns:a16="http://schemas.microsoft.com/office/drawing/2014/main" id="{6A67E8FD-FF0F-514C-9235-BC20574A3BBA}"/>
              </a:ext>
            </a:extLst>
          </p:cNvPr>
          <p:cNvSpPr/>
          <p:nvPr/>
        </p:nvSpPr>
        <p:spPr>
          <a:xfrm>
            <a:off x="438745" y="2303070"/>
            <a:ext cx="212333" cy="262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1936" eaLnBrk="0" hangingPunct="0"/>
            <a:r>
              <a:rPr lang="en-US" sz="1600" dirty="0">
                <a:solidFill>
                  <a:prstClr val="white"/>
                </a:solidFill>
                <a:latin typeface="Arial"/>
              </a:rPr>
              <a:t>2</a:t>
            </a:r>
          </a:p>
        </p:txBody>
      </p:sp>
      <p:sp>
        <p:nvSpPr>
          <p:cNvPr id="18" name="Oval 17">
            <a:extLst>
              <a:ext uri="{FF2B5EF4-FFF2-40B4-BE49-F238E27FC236}">
                <a16:creationId xmlns:a16="http://schemas.microsoft.com/office/drawing/2014/main" id="{46EA8857-35C8-E047-B9E0-7E8668CF7E90}"/>
              </a:ext>
            </a:extLst>
          </p:cNvPr>
          <p:cNvSpPr/>
          <p:nvPr/>
        </p:nvSpPr>
        <p:spPr>
          <a:xfrm>
            <a:off x="4134535" y="1591131"/>
            <a:ext cx="212333" cy="262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1936" eaLnBrk="0" hangingPunct="0"/>
            <a:r>
              <a:rPr lang="en-US" sz="1600" dirty="0">
                <a:solidFill>
                  <a:prstClr val="white"/>
                </a:solidFill>
                <a:latin typeface="Arial"/>
              </a:rPr>
              <a:t>3</a:t>
            </a:r>
          </a:p>
        </p:txBody>
      </p:sp>
      <p:sp>
        <p:nvSpPr>
          <p:cNvPr id="19" name="Oval 18">
            <a:extLst>
              <a:ext uri="{FF2B5EF4-FFF2-40B4-BE49-F238E27FC236}">
                <a16:creationId xmlns:a16="http://schemas.microsoft.com/office/drawing/2014/main" id="{72EC6EFF-DDAC-7043-AFB3-A91E716DC861}"/>
              </a:ext>
            </a:extLst>
          </p:cNvPr>
          <p:cNvSpPr/>
          <p:nvPr/>
        </p:nvSpPr>
        <p:spPr>
          <a:xfrm>
            <a:off x="4119485" y="2298483"/>
            <a:ext cx="212333" cy="2624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1936" eaLnBrk="0" hangingPunct="0"/>
            <a:r>
              <a:rPr lang="en-US" sz="1600" dirty="0">
                <a:solidFill>
                  <a:prstClr val="white"/>
                </a:solidFill>
                <a:latin typeface="Arial"/>
              </a:rPr>
              <a:t>4</a:t>
            </a:r>
          </a:p>
        </p:txBody>
      </p:sp>
      <p:pic>
        <p:nvPicPr>
          <p:cNvPr id="24" name="Picture 23">
            <a:extLst>
              <a:ext uri="{FF2B5EF4-FFF2-40B4-BE49-F238E27FC236}">
                <a16:creationId xmlns:a16="http://schemas.microsoft.com/office/drawing/2014/main" id="{FFEE2204-58F5-BBC6-07F7-C993906BC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745" y="3823742"/>
            <a:ext cx="8266511" cy="1574412"/>
          </a:xfrm>
          <a:prstGeom prst="rect">
            <a:avLst/>
          </a:prstGeom>
        </p:spPr>
      </p:pic>
      <p:sp>
        <p:nvSpPr>
          <p:cNvPr id="25" name="object 8">
            <a:extLst>
              <a:ext uri="{FF2B5EF4-FFF2-40B4-BE49-F238E27FC236}">
                <a16:creationId xmlns:a16="http://schemas.microsoft.com/office/drawing/2014/main" id="{1BD983AD-DCA2-CDAE-C669-FCE65B465243}"/>
              </a:ext>
            </a:extLst>
          </p:cNvPr>
          <p:cNvSpPr txBox="1"/>
          <p:nvPr/>
        </p:nvSpPr>
        <p:spPr>
          <a:xfrm>
            <a:off x="438745" y="1099207"/>
            <a:ext cx="7381280" cy="255839"/>
          </a:xfrm>
          <a:prstGeom prst="rect">
            <a:avLst/>
          </a:prstGeom>
        </p:spPr>
        <p:txBody>
          <a:bodyPr vert="horz" wrap="square" lIns="0" tIns="9525" rIns="0" bIns="0" rtlCol="0">
            <a:spAutoFit/>
          </a:bodyPr>
          <a:lstStyle/>
          <a:p>
            <a:pPr defTabSz="461936" eaLnBrk="0" hangingPunct="0">
              <a:spcBef>
                <a:spcPts val="75"/>
              </a:spcBef>
            </a:pPr>
            <a:r>
              <a:rPr sz="1600" b="1" spc="-4" dirty="0">
                <a:solidFill>
                  <a:prstClr val="black"/>
                </a:solidFill>
                <a:latin typeface="Arial"/>
                <a:ea typeface="MS PGothic" charset="0"/>
                <a:cs typeface="Arial"/>
              </a:rPr>
              <a:t>Kaiser </a:t>
            </a:r>
            <a:r>
              <a:rPr sz="1600" b="1" dirty="0">
                <a:solidFill>
                  <a:prstClr val="black"/>
                </a:solidFill>
                <a:latin typeface="Arial"/>
                <a:ea typeface="MS PGothic" charset="0"/>
                <a:cs typeface="Arial"/>
              </a:rPr>
              <a:t>Permanente offers </a:t>
            </a:r>
            <a:r>
              <a:rPr sz="1600" b="1" spc="-4" dirty="0">
                <a:solidFill>
                  <a:prstClr val="black"/>
                </a:solidFill>
                <a:latin typeface="Arial"/>
                <a:ea typeface="MS PGothic" charset="0"/>
                <a:cs typeface="Arial"/>
              </a:rPr>
              <a:t>additional resources </a:t>
            </a:r>
            <a:r>
              <a:rPr sz="1600" b="1" dirty="0">
                <a:solidFill>
                  <a:prstClr val="black"/>
                </a:solidFill>
                <a:latin typeface="Arial"/>
                <a:ea typeface="MS PGothic" charset="0"/>
                <a:cs typeface="Arial"/>
              </a:rPr>
              <a:t>to our </a:t>
            </a:r>
            <a:r>
              <a:rPr sz="1600" b="1" spc="-4" dirty="0">
                <a:solidFill>
                  <a:prstClr val="black"/>
                </a:solidFill>
                <a:latin typeface="Arial"/>
                <a:ea typeface="MS PGothic" charset="0"/>
                <a:cs typeface="Arial"/>
              </a:rPr>
              <a:t>members,</a:t>
            </a:r>
            <a:r>
              <a:rPr sz="1600" b="1" spc="-60" dirty="0">
                <a:solidFill>
                  <a:prstClr val="black"/>
                </a:solidFill>
                <a:latin typeface="Arial"/>
                <a:ea typeface="MS PGothic" charset="0"/>
                <a:cs typeface="Arial"/>
              </a:rPr>
              <a:t> </a:t>
            </a:r>
            <a:r>
              <a:rPr sz="1600" b="1" dirty="0">
                <a:solidFill>
                  <a:prstClr val="black"/>
                </a:solidFill>
                <a:latin typeface="Arial"/>
                <a:ea typeface="MS PGothic" charset="0"/>
                <a:cs typeface="Arial"/>
              </a:rPr>
              <a:t>including:</a:t>
            </a:r>
            <a:endParaRPr sz="1600" dirty="0">
              <a:solidFill>
                <a:prstClr val="black"/>
              </a:solidFill>
              <a:latin typeface="Arial"/>
              <a:ea typeface="MS PGothic" charset="0"/>
              <a:cs typeface="Arial"/>
            </a:endParaRPr>
          </a:p>
        </p:txBody>
      </p:sp>
    </p:spTree>
    <p:extLst>
      <p:ext uri="{BB962C8B-B14F-4D97-AF65-F5344CB8AC3E}">
        <p14:creationId xmlns:p14="http://schemas.microsoft.com/office/powerpoint/2010/main" val="7349193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74056BB-541C-CC66-7219-AD640C4509FA}"/>
              </a:ext>
            </a:extLst>
          </p:cNvPr>
          <p:cNvSpPr>
            <a:spLocks noGrp="1"/>
          </p:cNvSpPr>
          <p:nvPr>
            <p:ph type="ctrTitle"/>
          </p:nvPr>
        </p:nvSpPr>
        <p:spPr>
          <a:xfrm>
            <a:off x="294703" y="1102198"/>
            <a:ext cx="3347147" cy="2196662"/>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700" dirty="0">
                <a:solidFill>
                  <a:schemeClr val="accent5"/>
                </a:solidFill>
              </a:rPr>
              <a:t>Choosing and using </a:t>
            </a:r>
            <a:br>
              <a:rPr lang="en-US" sz="2700" dirty="0">
                <a:solidFill>
                  <a:schemeClr val="accent5"/>
                </a:solidFill>
              </a:rPr>
            </a:br>
            <a:r>
              <a:rPr lang="en-US" sz="2700" dirty="0">
                <a:solidFill>
                  <a:schemeClr val="accent5"/>
                </a:solidFill>
              </a:rPr>
              <a:t>your Fulton County Anthem </a:t>
            </a:r>
            <a:br>
              <a:rPr lang="en-US" sz="2700" dirty="0">
                <a:solidFill>
                  <a:schemeClr val="accent5"/>
                </a:solidFill>
              </a:rPr>
            </a:br>
            <a:r>
              <a:rPr lang="en-US" sz="2700" dirty="0">
                <a:solidFill>
                  <a:schemeClr val="accent5"/>
                </a:solidFill>
              </a:rPr>
              <a:t>health plan</a:t>
            </a:r>
          </a:p>
        </p:txBody>
      </p:sp>
      <p:grpSp>
        <p:nvGrpSpPr>
          <p:cNvPr id="10" name="Group 9">
            <a:extLst>
              <a:ext uri="{FF2B5EF4-FFF2-40B4-BE49-F238E27FC236}">
                <a16:creationId xmlns:a16="http://schemas.microsoft.com/office/drawing/2014/main" id="{7897F60A-9335-E9F2-1DC8-207E4AE7D60B}"/>
              </a:ext>
            </a:extLst>
          </p:cNvPr>
          <p:cNvGrpSpPr/>
          <p:nvPr/>
        </p:nvGrpSpPr>
        <p:grpSpPr>
          <a:xfrm>
            <a:off x="444925" y="5418422"/>
            <a:ext cx="1763809" cy="328996"/>
            <a:chOff x="606431" y="6088048"/>
            <a:chExt cx="2351744" cy="438661"/>
          </a:xfrm>
        </p:grpSpPr>
        <p:pic>
          <p:nvPicPr>
            <p:cNvPr id="11" name="Logo">
              <a:extLst>
                <a:ext uri="{FF2B5EF4-FFF2-40B4-BE49-F238E27FC236}">
                  <a16:creationId xmlns:a16="http://schemas.microsoft.com/office/drawing/2014/main" id="{0C4681CE-8B5D-1164-A1B1-41B7E01F34F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6431" y="6152947"/>
              <a:ext cx="2127034" cy="320040"/>
            </a:xfrm>
            <a:prstGeom prst="rect">
              <a:avLst/>
            </a:prstGeom>
          </p:spPr>
        </p:pic>
        <p:cxnSp>
          <p:nvCxnSpPr>
            <p:cNvPr id="13" name="Straight Connector 12">
              <a:extLst>
                <a:ext uri="{FF2B5EF4-FFF2-40B4-BE49-F238E27FC236}">
                  <a16:creationId xmlns:a16="http://schemas.microsoft.com/office/drawing/2014/main" id="{A93D9E36-EF9A-E241-A927-1F3C8AFDDAA9}"/>
                </a:ext>
              </a:extLst>
            </p:cNvPr>
            <p:cNvCxnSpPr/>
            <p:nvPr/>
          </p:nvCxnSpPr>
          <p:spPr>
            <a:xfrm>
              <a:off x="2958175" y="6088048"/>
              <a:ext cx="0" cy="43866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30" name="Picture 6" descr="Fulton County Logo horizontal">
            <a:extLst>
              <a:ext uri="{FF2B5EF4-FFF2-40B4-BE49-F238E27FC236}">
                <a16:creationId xmlns:a16="http://schemas.microsoft.com/office/drawing/2014/main" id="{D5D7656D-1A6F-463A-6921-45C1CC6979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7267" y="5418422"/>
            <a:ext cx="1214438" cy="485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246060-B917-8233-BFAA-E795517AB98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514600" y="1981200"/>
            <a:ext cx="5719761" cy="3220720"/>
          </a:xfrm>
          <a:prstGeom prst="rect">
            <a:avLst/>
          </a:prstGeom>
        </p:spPr>
      </p:pic>
    </p:spTree>
    <p:extLst>
      <p:ext uri="{BB962C8B-B14F-4D97-AF65-F5344CB8AC3E}">
        <p14:creationId xmlns:p14="http://schemas.microsoft.com/office/powerpoint/2010/main" val="22765141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72496" y="507942"/>
            <a:ext cx="3563711" cy="148117"/>
          </a:xfrm>
          <a:prstGeom prst="rect">
            <a:avLst/>
          </a:prstGeom>
        </p:spPr>
        <p:txBody>
          <a:bodyPr vert="horz" wrap="square" lIns="0" tIns="9525" rIns="0" bIns="0" rtlCol="0">
            <a:spAutoFit/>
          </a:bodyPr>
          <a:lstStyle/>
          <a:p>
            <a:pPr marL="9525" defTabSz="461936" eaLnBrk="0" hangingPunct="0">
              <a:spcBef>
                <a:spcPts val="75"/>
              </a:spcBef>
            </a:pPr>
            <a:r>
              <a:rPr sz="900" spc="19" dirty="0">
                <a:solidFill>
                  <a:srgbClr val="194F7F"/>
                </a:solidFill>
                <a:latin typeface="Arial"/>
                <a:ea typeface="MS PGothic" charset="0"/>
                <a:cs typeface="Arial"/>
              </a:rPr>
              <a:t>KAISER PERMANENTE MEDICARE </a:t>
            </a:r>
            <a:r>
              <a:rPr sz="900" spc="11" dirty="0">
                <a:solidFill>
                  <a:srgbClr val="194F7F"/>
                </a:solidFill>
                <a:latin typeface="Arial"/>
                <a:ea typeface="MS PGothic" charset="0"/>
                <a:cs typeface="Arial"/>
              </a:rPr>
              <a:t>HEALTH</a:t>
            </a:r>
            <a:r>
              <a:rPr sz="900" spc="75" dirty="0">
                <a:solidFill>
                  <a:srgbClr val="194F7F"/>
                </a:solidFill>
                <a:latin typeface="Arial"/>
                <a:ea typeface="MS PGothic" charset="0"/>
                <a:cs typeface="Arial"/>
              </a:rPr>
              <a:t> </a:t>
            </a:r>
            <a:r>
              <a:rPr sz="900" spc="23" dirty="0">
                <a:solidFill>
                  <a:srgbClr val="194F7F"/>
                </a:solidFill>
                <a:latin typeface="Arial"/>
                <a:ea typeface="MS PGothic" charset="0"/>
                <a:cs typeface="Arial"/>
              </a:rPr>
              <a:t>PLANS</a:t>
            </a:r>
            <a:endParaRPr sz="900" dirty="0">
              <a:solidFill>
                <a:prstClr val="black"/>
              </a:solidFill>
              <a:latin typeface="Arial"/>
              <a:ea typeface="MS PGothic" charset="0"/>
              <a:cs typeface="Arial"/>
            </a:endParaRPr>
          </a:p>
        </p:txBody>
      </p:sp>
      <p:sp>
        <p:nvSpPr>
          <p:cNvPr id="14" name="object 14"/>
          <p:cNvSpPr txBox="1">
            <a:spLocks noGrp="1"/>
          </p:cNvSpPr>
          <p:nvPr>
            <p:ph type="title" idx="4294967295"/>
          </p:nvPr>
        </p:nvSpPr>
        <p:spPr>
          <a:xfrm>
            <a:off x="372495" y="769407"/>
            <a:ext cx="3563711" cy="307777"/>
          </a:xfrm>
          <a:prstGeom prst="rect">
            <a:avLst/>
          </a:prstGeom>
        </p:spPr>
        <p:txBody>
          <a:bodyPr vert="horz" wrap="square" lIns="0" tIns="0" rIns="0" bIns="0" rtlCol="0">
            <a:spAutoFit/>
          </a:bodyPr>
          <a:lstStyle>
            <a:lvl1pPr>
              <a:defRPr sz="2600" b="0" i="0">
                <a:solidFill>
                  <a:srgbClr val="0078B3"/>
                </a:solidFill>
                <a:latin typeface="Arial"/>
                <a:ea typeface="+mj-ea"/>
                <a:cs typeface="Arial"/>
              </a:defRPr>
            </a:lvl1pPr>
          </a:lstStyle>
          <a:p>
            <a:pPr marL="19050">
              <a:spcBef>
                <a:spcPts val="75"/>
              </a:spcBef>
            </a:pPr>
            <a:r>
              <a:rPr lang="en-US" sz="2000" spc="-56" dirty="0"/>
              <a:t>Take </a:t>
            </a:r>
            <a:r>
              <a:rPr lang="en-US" sz="2000" spc="-4" dirty="0"/>
              <a:t>advantage of </a:t>
            </a:r>
            <a:r>
              <a:rPr lang="en-US" sz="2000" dirty="0"/>
              <a:t>OnePass</a:t>
            </a:r>
            <a:r>
              <a:rPr lang="en-US" sz="2000" baseline="31481" dirty="0"/>
              <a:t>®</a:t>
            </a:r>
            <a:endParaRPr sz="2000" baseline="31481" dirty="0"/>
          </a:p>
        </p:txBody>
      </p:sp>
      <p:sp>
        <p:nvSpPr>
          <p:cNvPr id="15" name="object 15"/>
          <p:cNvSpPr txBox="1"/>
          <p:nvPr/>
        </p:nvSpPr>
        <p:spPr>
          <a:xfrm>
            <a:off x="372495" y="1228330"/>
            <a:ext cx="4105751" cy="4594335"/>
          </a:xfrm>
          <a:prstGeom prst="rect">
            <a:avLst/>
          </a:prstGeom>
        </p:spPr>
        <p:txBody>
          <a:bodyPr vert="horz" wrap="square" lIns="0" tIns="1905" rIns="0" bIns="0" rtlCol="0">
            <a:spAutoFit/>
          </a:bodyPr>
          <a:lstStyle/>
          <a:p>
            <a:pPr marL="47625" marR="237173" defTabSz="461936" eaLnBrk="0" hangingPunct="0">
              <a:lnSpc>
                <a:spcPct val="104200"/>
              </a:lnSpc>
              <a:spcBef>
                <a:spcPts val="15"/>
              </a:spcBef>
            </a:pPr>
            <a:r>
              <a:rPr lang="en-US" sz="1600" dirty="0">
                <a:solidFill>
                  <a:prstClr val="black"/>
                </a:solidFill>
                <a:ea typeface="MS PGothic" charset="0"/>
              </a:rPr>
              <a:t>One Pass can help you find a fitness routine that’s right for you, whether you work out at home or at the gym — and it’s available at no extra cost.</a:t>
            </a:r>
          </a:p>
          <a:p>
            <a:pPr marL="47625" marR="237173" defTabSz="461936" eaLnBrk="0" hangingPunct="0">
              <a:lnSpc>
                <a:spcPct val="104200"/>
              </a:lnSpc>
              <a:spcBef>
                <a:spcPts val="15"/>
              </a:spcBef>
            </a:pPr>
            <a:endParaRPr lang="en-US" sz="1600" dirty="0">
              <a:solidFill>
                <a:prstClr val="black"/>
              </a:solidFill>
              <a:latin typeface="Arial"/>
              <a:ea typeface="MS PGothic" charset="0"/>
              <a:cs typeface="Arial"/>
            </a:endParaRPr>
          </a:p>
          <a:p>
            <a:pPr marL="47625" marR="237173" defTabSz="461936" eaLnBrk="0" hangingPunct="0">
              <a:lnSpc>
                <a:spcPct val="104200"/>
              </a:lnSpc>
              <a:spcBef>
                <a:spcPts val="15"/>
              </a:spcBef>
            </a:pPr>
            <a:endParaRPr lang="en-US" sz="1600" b="1" dirty="0">
              <a:solidFill>
                <a:prstClr val="black"/>
              </a:solidFill>
              <a:ea typeface="MS PGothic" charset="0"/>
            </a:endParaRPr>
          </a:p>
          <a:p>
            <a:pPr marL="47625" marR="237173" defTabSz="461936" eaLnBrk="0" hangingPunct="0">
              <a:lnSpc>
                <a:spcPct val="104200"/>
              </a:lnSpc>
              <a:spcBef>
                <a:spcPts val="15"/>
              </a:spcBef>
            </a:pPr>
            <a:r>
              <a:rPr lang="en-US" sz="1600" b="1" dirty="0">
                <a:solidFill>
                  <a:prstClr val="black"/>
                </a:solidFill>
                <a:ea typeface="MS PGothic" charset="0"/>
              </a:rPr>
              <a:t>At the gym </a:t>
            </a:r>
          </a:p>
          <a:p>
            <a:pPr marL="47625" marR="237173" defTabSz="461936" eaLnBrk="0" hangingPunct="0">
              <a:lnSpc>
                <a:spcPct val="104200"/>
              </a:lnSpc>
              <a:spcBef>
                <a:spcPts val="15"/>
              </a:spcBef>
            </a:pPr>
            <a:r>
              <a:rPr lang="en-US" sz="1600" dirty="0">
                <a:solidFill>
                  <a:prstClr val="black"/>
                </a:solidFill>
                <a:ea typeface="MS PGothic" charset="0"/>
              </a:rPr>
              <a:t>Choose from the largest nationwide gym network of fitness locations (included in the Core and Premium networks).</a:t>
            </a:r>
          </a:p>
          <a:p>
            <a:pPr marL="47625" marR="237173" defTabSz="461936" eaLnBrk="0" hangingPunct="0">
              <a:lnSpc>
                <a:spcPct val="104200"/>
              </a:lnSpc>
              <a:spcBef>
                <a:spcPts val="15"/>
              </a:spcBef>
            </a:pPr>
            <a:endParaRPr lang="en-US" sz="1600" dirty="0">
              <a:solidFill>
                <a:prstClr val="black"/>
              </a:solidFill>
              <a:ea typeface="MS PGothic" charset="0"/>
            </a:endParaRPr>
          </a:p>
          <a:p>
            <a:pPr marL="47625" marR="237173" defTabSz="461936" eaLnBrk="0" hangingPunct="0">
              <a:lnSpc>
                <a:spcPct val="104200"/>
              </a:lnSpc>
              <a:spcBef>
                <a:spcPts val="15"/>
              </a:spcBef>
            </a:pPr>
            <a:r>
              <a:rPr lang="en-US" sz="1600" b="1" dirty="0">
                <a:solidFill>
                  <a:prstClr val="black"/>
                </a:solidFill>
                <a:ea typeface="MS PGothic" charset="0"/>
              </a:rPr>
              <a:t>At home </a:t>
            </a:r>
          </a:p>
          <a:p>
            <a:pPr marL="47625" marR="237173" defTabSz="461936" eaLnBrk="0" hangingPunct="0">
              <a:lnSpc>
                <a:spcPct val="104200"/>
              </a:lnSpc>
              <a:spcBef>
                <a:spcPts val="15"/>
              </a:spcBef>
            </a:pPr>
            <a:r>
              <a:rPr lang="en-US" sz="1600" dirty="0">
                <a:solidFill>
                  <a:prstClr val="black"/>
                </a:solidFill>
                <a:ea typeface="MS PGothic" charset="0"/>
              </a:rPr>
              <a:t>Work out at home with live, digital fitness classes or on-demand workouts. </a:t>
            </a:r>
          </a:p>
          <a:p>
            <a:pPr marL="47625" marR="237173" defTabSz="461936" eaLnBrk="0" hangingPunct="0">
              <a:lnSpc>
                <a:spcPct val="104200"/>
              </a:lnSpc>
              <a:spcBef>
                <a:spcPts val="15"/>
              </a:spcBef>
            </a:pPr>
            <a:endParaRPr lang="en-US" sz="1600" dirty="0">
              <a:solidFill>
                <a:prstClr val="black"/>
              </a:solidFill>
              <a:ea typeface="MS PGothic" charset="0"/>
            </a:endParaRPr>
          </a:p>
          <a:p>
            <a:pPr marL="47625" marR="237173" defTabSz="461936" eaLnBrk="0" hangingPunct="0">
              <a:lnSpc>
                <a:spcPct val="104200"/>
              </a:lnSpc>
              <a:spcBef>
                <a:spcPts val="15"/>
              </a:spcBef>
            </a:pPr>
            <a:r>
              <a:rPr lang="en-US" sz="1600" b="1" dirty="0">
                <a:solidFill>
                  <a:prstClr val="black"/>
                </a:solidFill>
                <a:ea typeface="MS PGothic" charset="0"/>
              </a:rPr>
              <a:t>With new friends </a:t>
            </a:r>
          </a:p>
          <a:p>
            <a:pPr marL="47625" marR="237173" defTabSz="461936" eaLnBrk="0" hangingPunct="0">
              <a:lnSpc>
                <a:spcPct val="104200"/>
              </a:lnSpc>
              <a:spcBef>
                <a:spcPts val="15"/>
              </a:spcBef>
            </a:pPr>
            <a:r>
              <a:rPr lang="en-US" sz="1600" dirty="0">
                <a:solidFill>
                  <a:prstClr val="black"/>
                </a:solidFill>
                <a:ea typeface="MS PGothic" charset="0"/>
              </a:rPr>
              <a:t>Join a group class or find local clubs and social events that match your interests.</a:t>
            </a:r>
            <a:endParaRPr sz="1600" dirty="0">
              <a:solidFill>
                <a:prstClr val="black"/>
              </a:solidFill>
              <a:latin typeface="Arial"/>
              <a:ea typeface="MS PGothic" charset="0"/>
              <a:cs typeface="Arial"/>
            </a:endParaRPr>
          </a:p>
        </p:txBody>
      </p:sp>
      <p:sp>
        <p:nvSpPr>
          <p:cNvPr id="16" name="object 16"/>
          <p:cNvSpPr/>
          <p:nvPr/>
        </p:nvSpPr>
        <p:spPr>
          <a:xfrm>
            <a:off x="357187" y="2347268"/>
            <a:ext cx="4214813" cy="0"/>
          </a:xfrm>
          <a:custGeom>
            <a:avLst/>
            <a:gdLst/>
            <a:ahLst/>
            <a:cxnLst/>
            <a:rect l="l" t="t" r="r" b="b"/>
            <a:pathLst>
              <a:path w="5619750">
                <a:moveTo>
                  <a:pt x="0" y="0"/>
                </a:moveTo>
                <a:lnTo>
                  <a:pt x="5619153" y="0"/>
                </a:lnTo>
              </a:path>
            </a:pathLst>
          </a:custGeom>
          <a:ln w="38100">
            <a:solidFill>
              <a:srgbClr val="0069A7"/>
            </a:solidFill>
          </a:ln>
        </p:spPr>
        <p:txBody>
          <a:bodyPr wrap="square" lIns="0" tIns="0" rIns="0" bIns="0" rtlCol="0"/>
          <a:lstStyle/>
          <a:p>
            <a:pPr defTabSz="461936" eaLnBrk="0" hangingPunct="0"/>
            <a:endParaRPr sz="1350" dirty="0">
              <a:solidFill>
                <a:prstClr val="black"/>
              </a:solidFill>
              <a:ea typeface="MS PGothic" charset="0"/>
            </a:endParaRPr>
          </a:p>
        </p:txBody>
      </p:sp>
      <p:pic>
        <p:nvPicPr>
          <p:cNvPr id="23" name="Graphic 22">
            <a:extLst>
              <a:ext uri="{FF2B5EF4-FFF2-40B4-BE49-F238E27FC236}">
                <a16:creationId xmlns:a16="http://schemas.microsoft.com/office/drawing/2014/main" id="{CAD5D3A9-AD37-47BE-8038-0EADF0CCF6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1422" y="5546051"/>
            <a:ext cx="1728216" cy="192024"/>
          </a:xfrm>
          <a:prstGeom prst="rect">
            <a:avLst/>
          </a:prstGeom>
        </p:spPr>
      </p:pic>
      <p:sp>
        <p:nvSpPr>
          <p:cNvPr id="10" name="Rectangle 9">
            <a:extLst>
              <a:ext uri="{FF2B5EF4-FFF2-40B4-BE49-F238E27FC236}">
                <a16:creationId xmlns:a16="http://schemas.microsoft.com/office/drawing/2014/main" id="{6944CA9D-80BA-EF2C-DD20-1BCB13701094}"/>
              </a:ext>
            </a:extLst>
          </p:cNvPr>
          <p:cNvSpPr/>
          <p:nvPr/>
        </p:nvSpPr>
        <p:spPr>
          <a:xfrm>
            <a:off x="5459767" y="28575"/>
            <a:ext cx="3684233" cy="2946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61936" eaLnBrk="0" hangingPunct="0"/>
            <a:endParaRPr lang="en-US" sz="1350" dirty="0">
              <a:solidFill>
                <a:prstClr val="white"/>
              </a:solidFill>
              <a:latin typeface="Arial"/>
            </a:endParaRPr>
          </a:p>
        </p:txBody>
      </p:sp>
      <p:sp>
        <p:nvSpPr>
          <p:cNvPr id="18" name="object 18"/>
          <p:cNvSpPr txBox="1"/>
          <p:nvPr/>
        </p:nvSpPr>
        <p:spPr>
          <a:xfrm>
            <a:off x="6289516" y="80561"/>
            <a:ext cx="2244455" cy="205826"/>
          </a:xfrm>
          <a:prstGeom prst="rect">
            <a:avLst/>
          </a:prstGeom>
        </p:spPr>
        <p:txBody>
          <a:bodyPr vert="horz" wrap="square" lIns="0" tIns="9525" rIns="0" bIns="0" rtlCol="0">
            <a:spAutoFit/>
          </a:bodyPr>
          <a:lstStyle/>
          <a:p>
            <a:pPr marL="28575" defTabSz="461936" eaLnBrk="0" hangingPunct="0">
              <a:spcBef>
                <a:spcPts val="75"/>
              </a:spcBef>
            </a:pPr>
            <a:r>
              <a:rPr lang="en-US" sz="1275" b="1" spc="-4" dirty="0">
                <a:solidFill>
                  <a:prstClr val="white"/>
                </a:solidFill>
                <a:latin typeface="Arial"/>
                <a:ea typeface="MS PGothic" charset="0"/>
                <a:cs typeface="Arial"/>
              </a:rPr>
              <a:t>OnePass Fitness Program</a:t>
            </a:r>
            <a:endParaRPr sz="1125" baseline="30555" dirty="0">
              <a:solidFill>
                <a:prstClr val="white"/>
              </a:solidFill>
              <a:latin typeface="Arial"/>
              <a:ea typeface="MS PGothic" charset="0"/>
              <a:cs typeface="Arial"/>
            </a:endParaRPr>
          </a:p>
        </p:txBody>
      </p:sp>
      <p:pic>
        <p:nvPicPr>
          <p:cNvPr id="9" name="Picture 8" descr="A person looking at her watch&#10;&#10;Description automatically generated">
            <a:extLst>
              <a:ext uri="{FF2B5EF4-FFF2-40B4-BE49-F238E27FC236}">
                <a16:creationId xmlns:a16="http://schemas.microsoft.com/office/drawing/2014/main" id="{477ED181-5FCB-8800-FB7D-DCFA3E5D8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767" y="338373"/>
            <a:ext cx="3684233" cy="6491052"/>
          </a:xfrm>
          <a:prstGeom prst="rect">
            <a:avLst/>
          </a:prstGeom>
        </p:spPr>
      </p:pic>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3CA3609-83AD-42E4-9F3E-3C321D742828}"/>
              </a:ext>
            </a:extLst>
          </p:cNvPr>
          <p:cNvPicPr>
            <a:picLocks noChangeAspect="1"/>
          </p:cNvPicPr>
          <p:nvPr/>
        </p:nvPicPr>
        <p:blipFill rotWithShape="1">
          <a:blip r:embed="rId2">
            <a:extLst>
              <a:ext uri="{28A0092B-C50C-407E-A947-70E740481C1C}">
                <a14:useLocalDpi xmlns:a14="http://schemas.microsoft.com/office/drawing/2010/main" val="0"/>
              </a:ext>
            </a:extLst>
          </a:blip>
          <a:srcRect t="404"/>
          <a:stretch/>
        </p:blipFill>
        <p:spPr>
          <a:xfrm>
            <a:off x="5416807" y="866466"/>
            <a:ext cx="3673928" cy="5143499"/>
          </a:xfrm>
          <a:prstGeom prst="rect">
            <a:avLst/>
          </a:prstGeom>
        </p:spPr>
      </p:pic>
      <p:sp>
        <p:nvSpPr>
          <p:cNvPr id="5" name="object 5"/>
          <p:cNvSpPr txBox="1"/>
          <p:nvPr/>
        </p:nvSpPr>
        <p:spPr>
          <a:xfrm>
            <a:off x="242583" y="507942"/>
            <a:ext cx="2033892" cy="101951"/>
          </a:xfrm>
          <a:prstGeom prst="rect">
            <a:avLst/>
          </a:prstGeom>
        </p:spPr>
        <p:txBody>
          <a:bodyPr vert="horz" wrap="square" lIns="0" tIns="9525" rIns="0" bIns="0" rtlCol="0">
            <a:spAutoFit/>
          </a:bodyPr>
          <a:lstStyle/>
          <a:p>
            <a:pPr marL="9525" defTabSz="461936" eaLnBrk="0" hangingPunct="0">
              <a:spcBef>
                <a:spcPts val="75"/>
              </a:spcBef>
            </a:pPr>
            <a:r>
              <a:rPr sz="600" spc="19" dirty="0">
                <a:solidFill>
                  <a:srgbClr val="194F7F"/>
                </a:solidFill>
                <a:latin typeface="Arial"/>
                <a:ea typeface="MS PGothic" charset="0"/>
                <a:cs typeface="Arial"/>
              </a:rPr>
              <a:t>KAISER PERMANENTE MEDICARE </a:t>
            </a:r>
            <a:r>
              <a:rPr sz="600" spc="11" dirty="0">
                <a:solidFill>
                  <a:srgbClr val="194F7F"/>
                </a:solidFill>
                <a:latin typeface="Arial"/>
                <a:ea typeface="MS PGothic" charset="0"/>
                <a:cs typeface="Arial"/>
              </a:rPr>
              <a:t>HEALTH</a:t>
            </a:r>
            <a:r>
              <a:rPr sz="600" spc="75" dirty="0">
                <a:solidFill>
                  <a:srgbClr val="194F7F"/>
                </a:solidFill>
                <a:latin typeface="Arial"/>
                <a:ea typeface="MS PGothic" charset="0"/>
                <a:cs typeface="Arial"/>
              </a:rPr>
              <a:t> </a:t>
            </a:r>
            <a:r>
              <a:rPr sz="600" spc="23" dirty="0">
                <a:solidFill>
                  <a:srgbClr val="194F7F"/>
                </a:solidFill>
                <a:latin typeface="Arial"/>
                <a:ea typeface="MS PGothic" charset="0"/>
                <a:cs typeface="Arial"/>
              </a:rPr>
              <a:t>PLANS</a:t>
            </a:r>
            <a:endParaRPr sz="600" dirty="0">
              <a:solidFill>
                <a:prstClr val="black"/>
              </a:solidFill>
              <a:latin typeface="Arial"/>
              <a:ea typeface="MS PGothic" charset="0"/>
              <a:cs typeface="Arial"/>
            </a:endParaRPr>
          </a:p>
        </p:txBody>
      </p:sp>
      <p:sp>
        <p:nvSpPr>
          <p:cNvPr id="13" name="object 13"/>
          <p:cNvSpPr txBox="1">
            <a:spLocks noGrp="1"/>
          </p:cNvSpPr>
          <p:nvPr>
            <p:ph type="title" idx="4294967295"/>
          </p:nvPr>
        </p:nvSpPr>
        <p:spPr>
          <a:xfrm>
            <a:off x="374899" y="746985"/>
            <a:ext cx="3169982" cy="1200329"/>
          </a:xfrm>
          <a:prstGeom prst="rect">
            <a:avLst/>
          </a:prstGeom>
        </p:spPr>
        <p:txBody>
          <a:bodyPr vert="horz" wrap="square" lIns="0" tIns="0" rIns="0" bIns="0" rtlCol="0">
            <a:spAutoFit/>
          </a:bodyPr>
          <a:lstStyle>
            <a:lvl1pPr>
              <a:defRPr sz="2600" b="0" i="0">
                <a:solidFill>
                  <a:srgbClr val="0078B3"/>
                </a:solidFill>
                <a:latin typeface="Arial"/>
                <a:ea typeface="+mj-ea"/>
                <a:cs typeface="Arial"/>
              </a:defRPr>
            </a:lvl1pPr>
          </a:lstStyle>
          <a:p>
            <a:pPr marL="9525" marR="3810">
              <a:spcBef>
                <a:spcPts val="75"/>
              </a:spcBef>
            </a:pPr>
            <a:r>
              <a:rPr lang="en-US" spc="-4" dirty="0"/>
              <a:t>Need </a:t>
            </a:r>
            <a:r>
              <a:rPr lang="en-US" dirty="0"/>
              <a:t>a ride to the</a:t>
            </a:r>
            <a:r>
              <a:rPr lang="en-US" spc="-75" dirty="0"/>
              <a:t> </a:t>
            </a:r>
            <a:r>
              <a:rPr lang="en-US" spc="-4" dirty="0"/>
              <a:t>doctor?  </a:t>
            </a:r>
            <a:r>
              <a:rPr lang="en-US" spc="-49" dirty="0"/>
              <a:t>Your </a:t>
            </a:r>
            <a:r>
              <a:rPr lang="en-US" spc="-4" dirty="0"/>
              <a:t>plan </a:t>
            </a:r>
            <a:r>
              <a:rPr lang="en-US" dirty="0"/>
              <a:t>covers</a:t>
            </a:r>
            <a:r>
              <a:rPr lang="en-US" spc="26" dirty="0"/>
              <a:t> </a:t>
            </a:r>
            <a:r>
              <a:rPr lang="en-US" dirty="0"/>
              <a:t>that</a:t>
            </a:r>
            <a:endParaRPr dirty="0"/>
          </a:p>
        </p:txBody>
      </p:sp>
      <p:sp>
        <p:nvSpPr>
          <p:cNvPr id="15" name="object 15"/>
          <p:cNvSpPr/>
          <p:nvPr/>
        </p:nvSpPr>
        <p:spPr>
          <a:xfrm>
            <a:off x="374899" y="1947314"/>
            <a:ext cx="4193382" cy="45719"/>
          </a:xfrm>
          <a:custGeom>
            <a:avLst/>
            <a:gdLst/>
            <a:ahLst/>
            <a:cxnLst/>
            <a:rect l="l" t="t" r="r" b="b"/>
            <a:pathLst>
              <a:path w="5619750">
                <a:moveTo>
                  <a:pt x="0" y="0"/>
                </a:moveTo>
                <a:lnTo>
                  <a:pt x="5619153" y="0"/>
                </a:lnTo>
              </a:path>
            </a:pathLst>
          </a:custGeom>
          <a:ln w="38100">
            <a:solidFill>
              <a:srgbClr val="0069A7"/>
            </a:solidFill>
          </a:ln>
        </p:spPr>
        <p:txBody>
          <a:bodyPr wrap="square" lIns="0" tIns="0" rIns="0" bIns="0" rtlCol="0"/>
          <a:lstStyle/>
          <a:p>
            <a:pPr defTabSz="461936" eaLnBrk="0" hangingPunct="0"/>
            <a:endParaRPr sz="1350" dirty="0">
              <a:solidFill>
                <a:prstClr val="black"/>
              </a:solidFill>
              <a:ea typeface="MS PGothic" charset="0"/>
            </a:endParaRPr>
          </a:p>
        </p:txBody>
      </p:sp>
      <p:pic>
        <p:nvPicPr>
          <p:cNvPr id="21" name="Graphic 20">
            <a:extLst>
              <a:ext uri="{FF2B5EF4-FFF2-40B4-BE49-F238E27FC236}">
                <a16:creationId xmlns:a16="http://schemas.microsoft.com/office/drawing/2014/main" id="{725D90C8-FBAF-47D3-8282-C06E468463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5554" y="5719909"/>
            <a:ext cx="1728216" cy="192024"/>
          </a:xfrm>
          <a:prstGeom prst="rect">
            <a:avLst/>
          </a:prstGeom>
        </p:spPr>
      </p:pic>
      <p:sp>
        <p:nvSpPr>
          <p:cNvPr id="22" name="object 17">
            <a:extLst>
              <a:ext uri="{FF2B5EF4-FFF2-40B4-BE49-F238E27FC236}">
                <a16:creationId xmlns:a16="http://schemas.microsoft.com/office/drawing/2014/main" id="{7CDDFA19-4CF3-45BC-8FF4-D5A3856F0261}"/>
              </a:ext>
            </a:extLst>
          </p:cNvPr>
          <p:cNvSpPr txBox="1"/>
          <p:nvPr/>
        </p:nvSpPr>
        <p:spPr>
          <a:xfrm>
            <a:off x="6244046" y="946067"/>
            <a:ext cx="2125980" cy="205826"/>
          </a:xfrm>
          <a:prstGeom prst="rect">
            <a:avLst/>
          </a:prstGeom>
        </p:spPr>
        <p:txBody>
          <a:bodyPr vert="horz" wrap="square" lIns="0" tIns="9525" rIns="0" bIns="0" rtlCol="0">
            <a:spAutoFit/>
          </a:bodyPr>
          <a:lstStyle/>
          <a:p>
            <a:pPr marL="9525" algn="ctr" defTabSz="461936" eaLnBrk="0" hangingPunct="0">
              <a:spcBef>
                <a:spcPts val="75"/>
              </a:spcBef>
            </a:pPr>
            <a:r>
              <a:rPr lang="en-US" sz="1275" b="1" dirty="0">
                <a:solidFill>
                  <a:srgbClr val="FFFFFF"/>
                </a:solidFill>
                <a:latin typeface="Arial"/>
                <a:ea typeface="MS PGothic" charset="0"/>
                <a:cs typeface="Arial"/>
              </a:rPr>
              <a:t>Transportation benefits</a:t>
            </a:r>
            <a:endParaRPr sz="1275" dirty="0">
              <a:solidFill>
                <a:prstClr val="black"/>
              </a:solidFill>
              <a:latin typeface="Arial"/>
              <a:ea typeface="MS PGothic" charset="0"/>
              <a:cs typeface="Arial"/>
            </a:endParaRPr>
          </a:p>
        </p:txBody>
      </p:sp>
      <p:sp>
        <p:nvSpPr>
          <p:cNvPr id="2" name="object 17">
            <a:extLst>
              <a:ext uri="{FF2B5EF4-FFF2-40B4-BE49-F238E27FC236}">
                <a16:creationId xmlns:a16="http://schemas.microsoft.com/office/drawing/2014/main" id="{80CF6088-3528-49A6-9825-40D7298AAEF5}"/>
              </a:ext>
            </a:extLst>
          </p:cNvPr>
          <p:cNvSpPr txBox="1"/>
          <p:nvPr/>
        </p:nvSpPr>
        <p:spPr>
          <a:xfrm>
            <a:off x="374899" y="5495286"/>
            <a:ext cx="3917156" cy="125034"/>
          </a:xfrm>
          <a:prstGeom prst="rect">
            <a:avLst/>
          </a:prstGeom>
        </p:spPr>
        <p:txBody>
          <a:bodyPr vert="horz" wrap="square" lIns="0" tIns="9525" rIns="0" bIns="0" rtlCol="0">
            <a:spAutoFit/>
          </a:bodyPr>
          <a:lstStyle/>
          <a:p>
            <a:pPr marL="9525" defTabSz="461936" eaLnBrk="0" hangingPunct="0">
              <a:spcBef>
                <a:spcPts val="75"/>
              </a:spcBef>
            </a:pPr>
            <a:r>
              <a:rPr lang="en-US" sz="750" spc="19" dirty="0">
                <a:solidFill>
                  <a:srgbClr val="414042"/>
                </a:solidFill>
                <a:latin typeface="Arial"/>
                <a:ea typeface="MS PGothic" charset="0"/>
                <a:cs typeface="Arial"/>
              </a:rPr>
              <a:t>*Your plan covers up to 18 one-way trips (50 miles per trip) per calendar year. </a:t>
            </a:r>
            <a:endParaRPr lang="en-US" sz="750" dirty="0">
              <a:solidFill>
                <a:prstClr val="black"/>
              </a:solidFill>
              <a:latin typeface="Arial"/>
              <a:ea typeface="MS PGothic" charset="0"/>
              <a:cs typeface="Arial"/>
            </a:endParaRPr>
          </a:p>
        </p:txBody>
      </p:sp>
      <p:sp>
        <p:nvSpPr>
          <p:cNvPr id="11" name="object 14">
            <a:extLst>
              <a:ext uri="{FF2B5EF4-FFF2-40B4-BE49-F238E27FC236}">
                <a16:creationId xmlns:a16="http://schemas.microsoft.com/office/drawing/2014/main" id="{961C501C-2CDC-4DF5-AC9B-573DDDEC15EF}"/>
              </a:ext>
            </a:extLst>
          </p:cNvPr>
          <p:cNvSpPr txBox="1"/>
          <p:nvPr/>
        </p:nvSpPr>
        <p:spPr>
          <a:xfrm>
            <a:off x="357479" y="2147675"/>
            <a:ext cx="4297680" cy="3123291"/>
          </a:xfrm>
          <a:prstGeom prst="rect">
            <a:avLst/>
          </a:prstGeom>
        </p:spPr>
        <p:txBody>
          <a:bodyPr vert="horz" wrap="square" lIns="0" tIns="952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716" defTabSz="685800">
              <a:spcBef>
                <a:spcPts val="75"/>
              </a:spcBef>
            </a:pPr>
            <a:r>
              <a:rPr sz="1200" spc="-41" dirty="0">
                <a:solidFill>
                  <a:prstClr val="black"/>
                </a:solidFill>
                <a:latin typeface="Arial"/>
                <a:cs typeface="Arial"/>
              </a:rPr>
              <a:t>You </a:t>
            </a:r>
            <a:r>
              <a:rPr sz="1200" dirty="0">
                <a:solidFill>
                  <a:prstClr val="black"/>
                </a:solidFill>
                <a:latin typeface="Arial"/>
                <a:cs typeface="Arial"/>
              </a:rPr>
              <a:t>can </a:t>
            </a:r>
            <a:r>
              <a:rPr sz="1200" spc="-4" dirty="0">
                <a:solidFill>
                  <a:prstClr val="black"/>
                </a:solidFill>
                <a:latin typeface="Arial"/>
                <a:cs typeface="Arial"/>
              </a:rPr>
              <a:t>get </a:t>
            </a:r>
            <a:r>
              <a:rPr sz="1200" dirty="0">
                <a:solidFill>
                  <a:prstClr val="black"/>
                </a:solidFill>
                <a:latin typeface="Arial"/>
                <a:cs typeface="Arial"/>
              </a:rPr>
              <a:t>a ride to </a:t>
            </a:r>
            <a:r>
              <a:rPr sz="1200" spc="-4" dirty="0">
                <a:solidFill>
                  <a:prstClr val="black"/>
                </a:solidFill>
                <a:latin typeface="Arial"/>
                <a:cs typeface="Arial"/>
              </a:rPr>
              <a:t>and </a:t>
            </a:r>
            <a:r>
              <a:rPr sz="1200" dirty="0">
                <a:solidFill>
                  <a:prstClr val="black"/>
                </a:solidFill>
                <a:latin typeface="Arial"/>
                <a:cs typeface="Arial"/>
              </a:rPr>
              <a:t>from your </a:t>
            </a:r>
            <a:r>
              <a:rPr sz="1200" spc="-4" dirty="0">
                <a:solidFill>
                  <a:prstClr val="black"/>
                </a:solidFill>
                <a:latin typeface="Arial"/>
                <a:cs typeface="Arial"/>
              </a:rPr>
              <a:t>doctor </a:t>
            </a:r>
            <a:r>
              <a:rPr sz="1200" dirty="0">
                <a:solidFill>
                  <a:prstClr val="black"/>
                </a:solidFill>
                <a:latin typeface="Arial"/>
                <a:cs typeface="Arial"/>
              </a:rPr>
              <a:t>visits </a:t>
            </a:r>
            <a:r>
              <a:rPr sz="1200" spc="-4" dirty="0">
                <a:solidFill>
                  <a:prstClr val="black"/>
                </a:solidFill>
                <a:latin typeface="Arial"/>
                <a:cs typeface="Arial"/>
              </a:rPr>
              <a:t>at no</a:t>
            </a:r>
            <a:r>
              <a:rPr sz="1200" spc="-8" dirty="0">
                <a:solidFill>
                  <a:prstClr val="black"/>
                </a:solidFill>
                <a:latin typeface="Arial"/>
                <a:cs typeface="Arial"/>
              </a:rPr>
              <a:t> </a:t>
            </a:r>
            <a:r>
              <a:rPr sz="1200" dirty="0">
                <a:solidFill>
                  <a:prstClr val="black"/>
                </a:solidFill>
                <a:latin typeface="Arial"/>
                <a:cs typeface="Arial"/>
              </a:rPr>
              <a:t>charge</a:t>
            </a:r>
            <a:r>
              <a:rPr lang="en-US" sz="1200" dirty="0">
                <a:solidFill>
                  <a:prstClr val="black"/>
                </a:solidFill>
                <a:latin typeface="Arial"/>
                <a:cs typeface="Arial"/>
              </a:rPr>
              <a:t>.*</a:t>
            </a:r>
            <a:endParaRPr sz="1200" dirty="0">
              <a:solidFill>
                <a:prstClr val="black"/>
              </a:solidFill>
              <a:latin typeface="Arial"/>
              <a:cs typeface="Arial"/>
            </a:endParaRPr>
          </a:p>
          <a:p>
            <a:pPr defTabSz="685800"/>
            <a:endParaRPr sz="1350" dirty="0">
              <a:solidFill>
                <a:prstClr val="black"/>
              </a:solidFill>
              <a:latin typeface="Arial"/>
              <a:cs typeface="Arial"/>
            </a:endParaRPr>
          </a:p>
          <a:p>
            <a:pPr defTabSz="685800">
              <a:spcBef>
                <a:spcPts val="30"/>
              </a:spcBef>
            </a:pPr>
            <a:endParaRPr sz="1425" dirty="0">
              <a:solidFill>
                <a:prstClr val="black"/>
              </a:solidFill>
              <a:latin typeface="Arial"/>
              <a:cs typeface="Arial"/>
            </a:endParaRPr>
          </a:p>
          <a:p>
            <a:pPr marL="9525" defTabSz="685800"/>
            <a:r>
              <a:rPr sz="1200" b="1" spc="-30" dirty="0">
                <a:solidFill>
                  <a:prstClr val="black"/>
                </a:solidFill>
                <a:latin typeface="Arial"/>
                <a:cs typeface="Arial"/>
              </a:rPr>
              <a:t>You </a:t>
            </a:r>
            <a:r>
              <a:rPr sz="1200" b="1" spc="-4" dirty="0">
                <a:solidFill>
                  <a:prstClr val="black"/>
                </a:solidFill>
                <a:latin typeface="Arial"/>
                <a:cs typeface="Arial"/>
              </a:rPr>
              <a:t>can </a:t>
            </a:r>
            <a:r>
              <a:rPr sz="1200" b="1" dirty="0">
                <a:solidFill>
                  <a:prstClr val="black"/>
                </a:solidFill>
                <a:latin typeface="Arial"/>
                <a:cs typeface="Arial"/>
              </a:rPr>
              <a:t>get a </a:t>
            </a:r>
            <a:r>
              <a:rPr sz="1200" b="1" spc="-4" dirty="0">
                <a:solidFill>
                  <a:prstClr val="black"/>
                </a:solidFill>
                <a:latin typeface="Arial"/>
                <a:cs typeface="Arial"/>
              </a:rPr>
              <a:t>ride</a:t>
            </a:r>
            <a:r>
              <a:rPr sz="1200" b="1" spc="-45" dirty="0">
                <a:solidFill>
                  <a:prstClr val="black"/>
                </a:solidFill>
                <a:latin typeface="Arial"/>
                <a:cs typeface="Arial"/>
              </a:rPr>
              <a:t> </a:t>
            </a:r>
            <a:r>
              <a:rPr sz="1200" b="1" dirty="0">
                <a:solidFill>
                  <a:prstClr val="black"/>
                </a:solidFill>
                <a:latin typeface="Arial"/>
                <a:cs typeface="Arial"/>
              </a:rPr>
              <a:t>for:</a:t>
            </a:r>
            <a:endParaRPr sz="1200" dirty="0">
              <a:solidFill>
                <a:prstClr val="black"/>
              </a:solidFill>
              <a:latin typeface="Arial"/>
              <a:cs typeface="Arial"/>
            </a:endParaRPr>
          </a:p>
          <a:p>
            <a:pPr marL="104775" indent="-95726" defTabSz="685800">
              <a:spcBef>
                <a:spcPts val="735"/>
              </a:spcBef>
              <a:buFontTx/>
              <a:buChar char="•"/>
              <a:tabLst>
                <a:tab pos="105251" algn="l"/>
              </a:tabLst>
            </a:pPr>
            <a:r>
              <a:rPr sz="1200" spc="-4" dirty="0">
                <a:solidFill>
                  <a:prstClr val="black"/>
                </a:solidFill>
                <a:latin typeface="Arial"/>
                <a:cs typeface="Arial"/>
              </a:rPr>
              <a:t>Doctor</a:t>
            </a:r>
            <a:r>
              <a:rPr sz="1200" spc="-75" dirty="0">
                <a:solidFill>
                  <a:prstClr val="black"/>
                </a:solidFill>
                <a:latin typeface="Arial"/>
                <a:cs typeface="Arial"/>
              </a:rPr>
              <a:t> </a:t>
            </a:r>
            <a:r>
              <a:rPr sz="1200" spc="-4" dirty="0">
                <a:solidFill>
                  <a:prstClr val="black"/>
                </a:solidFill>
                <a:latin typeface="Arial"/>
                <a:cs typeface="Arial"/>
              </a:rPr>
              <a:t>appointments</a:t>
            </a:r>
            <a:endParaRPr sz="1200" dirty="0">
              <a:solidFill>
                <a:prstClr val="black"/>
              </a:solidFill>
              <a:latin typeface="Arial"/>
              <a:cs typeface="Arial"/>
            </a:endParaRPr>
          </a:p>
          <a:p>
            <a:pPr marL="104775" indent="-95726" defTabSz="685800">
              <a:spcBef>
                <a:spcPts val="735"/>
              </a:spcBef>
              <a:buFontTx/>
              <a:buChar char="•"/>
              <a:tabLst>
                <a:tab pos="105251" algn="l"/>
              </a:tabLst>
            </a:pPr>
            <a:r>
              <a:rPr sz="1200" dirty="0">
                <a:solidFill>
                  <a:prstClr val="black"/>
                </a:solidFill>
                <a:latin typeface="Arial"/>
                <a:cs typeface="Arial"/>
              </a:rPr>
              <a:t>Medical services, such </a:t>
            </a:r>
            <a:r>
              <a:rPr sz="1200" spc="-4" dirty="0">
                <a:solidFill>
                  <a:prstClr val="black"/>
                </a:solidFill>
                <a:latin typeface="Arial"/>
                <a:cs typeface="Arial"/>
              </a:rPr>
              <a:t>as labs or</a:t>
            </a:r>
            <a:r>
              <a:rPr sz="1200" spc="-15" dirty="0">
                <a:solidFill>
                  <a:prstClr val="black"/>
                </a:solidFill>
                <a:latin typeface="Arial"/>
                <a:cs typeface="Arial"/>
              </a:rPr>
              <a:t> </a:t>
            </a:r>
            <a:r>
              <a:rPr lang="en-US" sz="1200" spc="-15" dirty="0">
                <a:solidFill>
                  <a:prstClr val="black"/>
                </a:solidFill>
                <a:latin typeface="Arial"/>
                <a:cs typeface="Arial"/>
              </a:rPr>
              <a:t>X</a:t>
            </a:r>
            <a:r>
              <a:rPr sz="1200" dirty="0">
                <a:solidFill>
                  <a:prstClr val="black"/>
                </a:solidFill>
                <a:latin typeface="Arial"/>
                <a:cs typeface="Arial"/>
              </a:rPr>
              <a:t>-rays</a:t>
            </a:r>
          </a:p>
          <a:p>
            <a:pPr marL="104775" indent="-95726" defTabSz="685800">
              <a:spcBef>
                <a:spcPts val="735"/>
              </a:spcBef>
              <a:buFontTx/>
              <a:buChar char="•"/>
              <a:tabLst>
                <a:tab pos="105251" algn="l"/>
              </a:tabLst>
            </a:pPr>
            <a:r>
              <a:rPr sz="1200" dirty="0">
                <a:solidFill>
                  <a:prstClr val="black"/>
                </a:solidFill>
                <a:latin typeface="Arial"/>
                <a:cs typeface="Arial"/>
              </a:rPr>
              <a:t>Picking </a:t>
            </a:r>
            <a:r>
              <a:rPr sz="1200" spc="-4" dirty="0">
                <a:solidFill>
                  <a:prstClr val="black"/>
                </a:solidFill>
                <a:latin typeface="Arial"/>
                <a:cs typeface="Arial"/>
              </a:rPr>
              <a:t>up </a:t>
            </a:r>
            <a:r>
              <a:rPr sz="1200" dirty="0">
                <a:solidFill>
                  <a:prstClr val="black"/>
                </a:solidFill>
                <a:latin typeface="Arial"/>
                <a:cs typeface="Arial"/>
              </a:rPr>
              <a:t>medications </a:t>
            </a:r>
            <a:r>
              <a:rPr sz="1200" spc="-4" dirty="0">
                <a:solidFill>
                  <a:prstClr val="black"/>
                </a:solidFill>
                <a:latin typeface="Arial"/>
                <a:cs typeface="Arial"/>
              </a:rPr>
              <a:t>or </a:t>
            </a:r>
            <a:r>
              <a:rPr sz="1200" dirty="0">
                <a:solidFill>
                  <a:prstClr val="black"/>
                </a:solidFill>
                <a:latin typeface="Arial"/>
                <a:cs typeface="Arial"/>
              </a:rPr>
              <a:t>medical</a:t>
            </a:r>
            <a:r>
              <a:rPr sz="1200" spc="-11" dirty="0">
                <a:solidFill>
                  <a:prstClr val="black"/>
                </a:solidFill>
                <a:latin typeface="Arial"/>
                <a:cs typeface="Arial"/>
              </a:rPr>
              <a:t> </a:t>
            </a:r>
            <a:r>
              <a:rPr sz="1200" spc="-4" dirty="0">
                <a:solidFill>
                  <a:prstClr val="black"/>
                </a:solidFill>
                <a:latin typeface="Arial"/>
                <a:cs typeface="Arial"/>
              </a:rPr>
              <a:t>equipment</a:t>
            </a:r>
            <a:endParaRPr sz="1200" dirty="0">
              <a:solidFill>
                <a:prstClr val="black"/>
              </a:solidFill>
              <a:latin typeface="Arial"/>
              <a:cs typeface="Arial"/>
            </a:endParaRPr>
          </a:p>
          <a:p>
            <a:pPr defTabSz="685800">
              <a:spcBef>
                <a:spcPts val="4"/>
              </a:spcBef>
              <a:buFont typeface="Arial"/>
              <a:buChar char="•"/>
            </a:pPr>
            <a:endParaRPr sz="1163" dirty="0">
              <a:solidFill>
                <a:prstClr val="black"/>
              </a:solidFill>
              <a:latin typeface="Arial"/>
              <a:cs typeface="Arial"/>
            </a:endParaRPr>
          </a:p>
          <a:p>
            <a:pPr marL="15716" defTabSz="685800"/>
            <a:r>
              <a:rPr sz="1200" b="1" spc="-23" dirty="0">
                <a:solidFill>
                  <a:prstClr val="black"/>
                </a:solidFill>
                <a:latin typeface="Arial"/>
                <a:cs typeface="Arial"/>
              </a:rPr>
              <a:t>Types </a:t>
            </a:r>
            <a:r>
              <a:rPr sz="1200" b="1" dirty="0">
                <a:solidFill>
                  <a:prstClr val="black"/>
                </a:solidFill>
                <a:latin typeface="Arial"/>
                <a:cs typeface="Arial"/>
              </a:rPr>
              <a:t>of transportation</a:t>
            </a:r>
            <a:r>
              <a:rPr sz="1200" b="1" spc="11" dirty="0">
                <a:solidFill>
                  <a:prstClr val="black"/>
                </a:solidFill>
                <a:latin typeface="Arial"/>
                <a:cs typeface="Arial"/>
              </a:rPr>
              <a:t> </a:t>
            </a:r>
            <a:r>
              <a:rPr sz="1200" b="1" spc="-4" dirty="0">
                <a:solidFill>
                  <a:prstClr val="black"/>
                </a:solidFill>
                <a:latin typeface="Arial"/>
                <a:cs typeface="Arial"/>
              </a:rPr>
              <a:t>available:</a:t>
            </a:r>
            <a:endParaRPr sz="1200" dirty="0">
              <a:solidFill>
                <a:prstClr val="black"/>
              </a:solidFill>
              <a:latin typeface="Arial"/>
              <a:cs typeface="Arial"/>
            </a:endParaRPr>
          </a:p>
          <a:p>
            <a:pPr marL="111443" indent="-96203" defTabSz="685800">
              <a:spcBef>
                <a:spcPts val="735"/>
              </a:spcBef>
              <a:buFontTx/>
              <a:buChar char="•"/>
              <a:tabLst>
                <a:tab pos="111919" algn="l"/>
              </a:tabLst>
            </a:pPr>
            <a:r>
              <a:rPr lang="en-US" sz="1200" dirty="0">
                <a:solidFill>
                  <a:prstClr val="black"/>
                </a:solidFill>
                <a:latin typeface="Arial"/>
                <a:cs typeface="Arial"/>
              </a:rPr>
              <a:t>Taxi</a:t>
            </a:r>
            <a:r>
              <a:rPr sz="1200" dirty="0">
                <a:solidFill>
                  <a:prstClr val="black"/>
                </a:solidFill>
                <a:latin typeface="Arial"/>
                <a:cs typeface="Arial"/>
              </a:rPr>
              <a:t> </a:t>
            </a:r>
            <a:r>
              <a:rPr sz="1200" spc="-4" dirty="0">
                <a:solidFill>
                  <a:prstClr val="black"/>
                </a:solidFill>
                <a:latin typeface="Arial"/>
                <a:cs typeface="Arial"/>
              </a:rPr>
              <a:t>or other private</a:t>
            </a:r>
            <a:r>
              <a:rPr sz="1200" spc="-15" dirty="0">
                <a:solidFill>
                  <a:prstClr val="black"/>
                </a:solidFill>
                <a:latin typeface="Arial"/>
                <a:cs typeface="Arial"/>
              </a:rPr>
              <a:t> </a:t>
            </a:r>
            <a:r>
              <a:rPr sz="1200" dirty="0">
                <a:solidFill>
                  <a:prstClr val="black"/>
                </a:solidFill>
                <a:latin typeface="Arial"/>
                <a:cs typeface="Arial"/>
              </a:rPr>
              <a:t>transportation</a:t>
            </a:r>
          </a:p>
          <a:p>
            <a:pPr marL="111443" defTabSz="685800">
              <a:spcBef>
                <a:spcPts val="60"/>
              </a:spcBef>
            </a:pPr>
            <a:r>
              <a:rPr sz="1200" dirty="0">
                <a:solidFill>
                  <a:prstClr val="black"/>
                </a:solidFill>
                <a:latin typeface="Arial"/>
                <a:cs typeface="Arial"/>
              </a:rPr>
              <a:t>(can </a:t>
            </a:r>
            <a:r>
              <a:rPr sz="1200" spc="-4" dirty="0">
                <a:solidFill>
                  <a:prstClr val="black"/>
                </a:solidFill>
                <a:latin typeface="Arial"/>
                <a:cs typeface="Arial"/>
              </a:rPr>
              <a:t>accommodate wheelchairs and walkers </a:t>
            </a:r>
            <a:r>
              <a:rPr sz="1200" dirty="0">
                <a:solidFill>
                  <a:prstClr val="black"/>
                </a:solidFill>
                <a:latin typeface="Arial"/>
                <a:cs typeface="Arial"/>
              </a:rPr>
              <a:t>that</a:t>
            </a:r>
            <a:r>
              <a:rPr sz="1200" spc="-30" dirty="0">
                <a:solidFill>
                  <a:prstClr val="black"/>
                </a:solidFill>
                <a:latin typeface="Arial"/>
                <a:cs typeface="Arial"/>
              </a:rPr>
              <a:t> </a:t>
            </a:r>
            <a:r>
              <a:rPr sz="1200" dirty="0">
                <a:solidFill>
                  <a:prstClr val="black"/>
                </a:solidFill>
                <a:latin typeface="Arial"/>
                <a:cs typeface="Arial"/>
              </a:rPr>
              <a:t>collapse</a:t>
            </a:r>
          </a:p>
          <a:p>
            <a:pPr marL="111443" defTabSz="685800">
              <a:spcBef>
                <a:spcPts val="60"/>
              </a:spcBef>
            </a:pPr>
            <a:r>
              <a:rPr sz="1200" spc="-4" dirty="0">
                <a:solidFill>
                  <a:prstClr val="black"/>
                </a:solidFill>
                <a:latin typeface="Arial"/>
                <a:cs typeface="Arial"/>
              </a:rPr>
              <a:t>and </a:t>
            </a:r>
            <a:r>
              <a:rPr sz="1200" dirty="0">
                <a:solidFill>
                  <a:prstClr val="black"/>
                </a:solidFill>
                <a:latin typeface="Arial"/>
                <a:cs typeface="Arial"/>
              </a:rPr>
              <a:t>fit </a:t>
            </a:r>
            <a:r>
              <a:rPr sz="1200" spc="-4" dirty="0">
                <a:solidFill>
                  <a:prstClr val="black"/>
                </a:solidFill>
                <a:latin typeface="Arial"/>
                <a:cs typeface="Arial"/>
              </a:rPr>
              <a:t>into </a:t>
            </a:r>
            <a:r>
              <a:rPr sz="1200" dirty="0">
                <a:solidFill>
                  <a:prstClr val="black"/>
                </a:solidFill>
                <a:latin typeface="Arial"/>
                <a:cs typeface="Arial"/>
              </a:rPr>
              <a:t>the</a:t>
            </a:r>
            <a:r>
              <a:rPr sz="1200" spc="-8" dirty="0">
                <a:solidFill>
                  <a:prstClr val="black"/>
                </a:solidFill>
                <a:latin typeface="Arial"/>
                <a:cs typeface="Arial"/>
              </a:rPr>
              <a:t> </a:t>
            </a:r>
            <a:r>
              <a:rPr sz="1200" dirty="0">
                <a:solidFill>
                  <a:prstClr val="black"/>
                </a:solidFill>
                <a:latin typeface="Arial"/>
                <a:cs typeface="Arial"/>
              </a:rPr>
              <a:t>trunk)</a:t>
            </a:r>
          </a:p>
          <a:p>
            <a:pPr marL="111443" marR="3810" indent="-95726" defTabSz="685800">
              <a:lnSpc>
                <a:spcPct val="104200"/>
              </a:lnSpc>
              <a:spcBef>
                <a:spcPts val="675"/>
              </a:spcBef>
              <a:buFontTx/>
              <a:buChar char="•"/>
              <a:tabLst>
                <a:tab pos="111919" algn="l"/>
              </a:tabLst>
            </a:pPr>
            <a:r>
              <a:rPr sz="1200" dirty="0">
                <a:solidFill>
                  <a:prstClr val="black"/>
                </a:solidFill>
                <a:latin typeface="Arial"/>
                <a:cs typeface="Arial"/>
              </a:rPr>
              <a:t>Wheelchair van </a:t>
            </a:r>
            <a:r>
              <a:rPr sz="1200" spc="-4" dirty="0">
                <a:solidFill>
                  <a:prstClr val="black"/>
                </a:solidFill>
                <a:latin typeface="Arial"/>
                <a:cs typeface="Arial"/>
              </a:rPr>
              <a:t>available </a:t>
            </a:r>
            <a:r>
              <a:rPr sz="1200" dirty="0">
                <a:solidFill>
                  <a:prstClr val="black"/>
                </a:solidFill>
                <a:latin typeface="Arial"/>
                <a:cs typeface="Arial"/>
              </a:rPr>
              <a:t>for those </a:t>
            </a:r>
            <a:r>
              <a:rPr sz="1200" spc="-4" dirty="0">
                <a:solidFill>
                  <a:prstClr val="black"/>
                </a:solidFill>
                <a:latin typeface="Arial"/>
                <a:cs typeface="Arial"/>
              </a:rPr>
              <a:t>who  are unable </a:t>
            </a:r>
            <a:r>
              <a:rPr sz="1200" dirty="0">
                <a:solidFill>
                  <a:prstClr val="black"/>
                </a:solidFill>
                <a:latin typeface="Arial"/>
                <a:cs typeface="Arial"/>
              </a:rPr>
              <a:t>to sit </a:t>
            </a:r>
            <a:r>
              <a:rPr sz="1200" spc="-4" dirty="0">
                <a:solidFill>
                  <a:prstClr val="black"/>
                </a:solidFill>
                <a:latin typeface="Arial"/>
                <a:cs typeface="Arial"/>
              </a:rPr>
              <a:t>in </a:t>
            </a:r>
            <a:r>
              <a:rPr sz="1200" dirty="0">
                <a:solidFill>
                  <a:prstClr val="black"/>
                </a:solidFill>
                <a:latin typeface="Arial"/>
                <a:cs typeface="Arial"/>
              </a:rPr>
              <a:t>a </a:t>
            </a:r>
            <a:r>
              <a:rPr sz="1200" spc="-4" dirty="0">
                <a:solidFill>
                  <a:prstClr val="black"/>
                </a:solidFill>
                <a:latin typeface="Arial"/>
                <a:cs typeface="Arial"/>
              </a:rPr>
              <a:t>private </a:t>
            </a:r>
            <a:r>
              <a:rPr sz="1200" dirty="0">
                <a:solidFill>
                  <a:prstClr val="black"/>
                </a:solidFill>
                <a:latin typeface="Arial"/>
                <a:cs typeface="Arial"/>
              </a:rPr>
              <a:t>vehicle for the </a:t>
            </a:r>
            <a:r>
              <a:rPr sz="1200" spc="-4" dirty="0">
                <a:solidFill>
                  <a:prstClr val="black"/>
                </a:solidFill>
                <a:latin typeface="Arial"/>
                <a:cs typeface="Arial"/>
              </a:rPr>
              <a:t>duration of </a:t>
            </a:r>
            <a:r>
              <a:rPr sz="1200" dirty="0">
                <a:solidFill>
                  <a:prstClr val="black"/>
                </a:solidFill>
                <a:latin typeface="Arial"/>
                <a:cs typeface="Arial"/>
              </a:rPr>
              <a:t>the</a:t>
            </a:r>
            <a:r>
              <a:rPr sz="1200" spc="-56" dirty="0">
                <a:solidFill>
                  <a:prstClr val="black"/>
                </a:solidFill>
                <a:latin typeface="Arial"/>
                <a:cs typeface="Arial"/>
              </a:rPr>
              <a:t> </a:t>
            </a:r>
            <a:r>
              <a:rPr sz="1200" dirty="0">
                <a:solidFill>
                  <a:prstClr val="black"/>
                </a:solidFill>
                <a:latin typeface="Arial"/>
                <a:cs typeface="Arial"/>
              </a:rPr>
              <a:t>ride</a:t>
            </a: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looking at the camera&#10;&#10;Description automatically generated">
            <a:extLst>
              <a:ext uri="{FF2B5EF4-FFF2-40B4-BE49-F238E27FC236}">
                <a16:creationId xmlns:a16="http://schemas.microsoft.com/office/drawing/2014/main" id="{A684096C-19D1-4C45-8465-4FAEE6004E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386" y="9525"/>
            <a:ext cx="3673928" cy="5162162"/>
          </a:xfrm>
          <a:prstGeom prst="rect">
            <a:avLst/>
          </a:prstGeom>
        </p:spPr>
      </p:pic>
      <p:sp>
        <p:nvSpPr>
          <p:cNvPr id="5" name="object 5"/>
          <p:cNvSpPr txBox="1"/>
          <p:nvPr/>
        </p:nvSpPr>
        <p:spPr>
          <a:xfrm>
            <a:off x="378260" y="475890"/>
            <a:ext cx="1978819" cy="101951"/>
          </a:xfrm>
          <a:prstGeom prst="rect">
            <a:avLst/>
          </a:prstGeom>
        </p:spPr>
        <p:txBody>
          <a:bodyPr vert="horz" wrap="square" lIns="0" tIns="9525" rIns="0" bIns="0" rtlCol="0">
            <a:spAutoFit/>
          </a:bodyPr>
          <a:lstStyle/>
          <a:p>
            <a:pPr marL="9525" defTabSz="461936" eaLnBrk="0" hangingPunct="0">
              <a:spcBef>
                <a:spcPts val="75"/>
              </a:spcBef>
            </a:pPr>
            <a:r>
              <a:rPr sz="600" spc="19" dirty="0">
                <a:solidFill>
                  <a:srgbClr val="194F7F"/>
                </a:solidFill>
                <a:latin typeface="Arial"/>
                <a:ea typeface="MS PGothic" charset="0"/>
                <a:cs typeface="Arial"/>
              </a:rPr>
              <a:t>KAISER PERMANENTE MEDICARE </a:t>
            </a:r>
            <a:r>
              <a:rPr sz="600" spc="11" dirty="0">
                <a:solidFill>
                  <a:srgbClr val="194F7F"/>
                </a:solidFill>
                <a:latin typeface="Arial"/>
                <a:ea typeface="MS PGothic" charset="0"/>
                <a:cs typeface="Arial"/>
              </a:rPr>
              <a:t>HEALTH</a:t>
            </a:r>
            <a:r>
              <a:rPr sz="600" spc="75" dirty="0">
                <a:solidFill>
                  <a:srgbClr val="194F7F"/>
                </a:solidFill>
                <a:latin typeface="Arial"/>
                <a:ea typeface="MS PGothic" charset="0"/>
                <a:cs typeface="Arial"/>
              </a:rPr>
              <a:t> </a:t>
            </a:r>
            <a:r>
              <a:rPr sz="600" spc="23" dirty="0">
                <a:solidFill>
                  <a:srgbClr val="194F7F"/>
                </a:solidFill>
                <a:latin typeface="Arial"/>
                <a:ea typeface="MS PGothic" charset="0"/>
                <a:cs typeface="Arial"/>
              </a:rPr>
              <a:t>PLANS</a:t>
            </a:r>
            <a:endParaRPr sz="600" dirty="0">
              <a:solidFill>
                <a:prstClr val="black"/>
              </a:solidFill>
              <a:latin typeface="Arial"/>
              <a:ea typeface="MS PGothic" charset="0"/>
              <a:cs typeface="Arial"/>
            </a:endParaRPr>
          </a:p>
        </p:txBody>
      </p:sp>
      <p:sp>
        <p:nvSpPr>
          <p:cNvPr id="14" name="object 14"/>
          <p:cNvSpPr/>
          <p:nvPr/>
        </p:nvSpPr>
        <p:spPr>
          <a:xfrm>
            <a:off x="202379" y="2005952"/>
            <a:ext cx="4214813" cy="0"/>
          </a:xfrm>
          <a:custGeom>
            <a:avLst/>
            <a:gdLst/>
            <a:ahLst/>
            <a:cxnLst/>
            <a:rect l="l" t="t" r="r" b="b"/>
            <a:pathLst>
              <a:path w="5619750">
                <a:moveTo>
                  <a:pt x="0" y="0"/>
                </a:moveTo>
                <a:lnTo>
                  <a:pt x="5619153" y="0"/>
                </a:lnTo>
              </a:path>
            </a:pathLst>
          </a:custGeom>
          <a:ln w="38100">
            <a:solidFill>
              <a:srgbClr val="0069A7"/>
            </a:solidFill>
          </a:ln>
        </p:spPr>
        <p:txBody>
          <a:bodyPr wrap="square" lIns="0" tIns="0" rIns="0" bIns="0" rtlCol="0"/>
          <a:lstStyle/>
          <a:p>
            <a:pPr defTabSz="461936" eaLnBrk="0" hangingPunct="0"/>
            <a:endParaRPr sz="1350" dirty="0">
              <a:solidFill>
                <a:prstClr val="black"/>
              </a:solidFill>
              <a:ea typeface="MS PGothic" charset="0"/>
            </a:endParaRPr>
          </a:p>
        </p:txBody>
      </p:sp>
      <p:pic>
        <p:nvPicPr>
          <p:cNvPr id="26" name="Graphic 25">
            <a:extLst>
              <a:ext uri="{FF2B5EF4-FFF2-40B4-BE49-F238E27FC236}">
                <a16:creationId xmlns:a16="http://schemas.microsoft.com/office/drawing/2014/main" id="{8D787081-534B-46E2-868B-59A8F4B86A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61422" y="5546051"/>
            <a:ext cx="1728216" cy="192024"/>
          </a:xfrm>
          <a:prstGeom prst="rect">
            <a:avLst/>
          </a:prstGeom>
        </p:spPr>
      </p:pic>
      <p:sp>
        <p:nvSpPr>
          <p:cNvPr id="9" name="object 14">
            <a:extLst>
              <a:ext uri="{FF2B5EF4-FFF2-40B4-BE49-F238E27FC236}">
                <a16:creationId xmlns:a16="http://schemas.microsoft.com/office/drawing/2014/main" id="{6CC71DB1-6FF4-44F6-8B77-A0A669BD9D67}"/>
              </a:ext>
            </a:extLst>
          </p:cNvPr>
          <p:cNvSpPr txBox="1"/>
          <p:nvPr/>
        </p:nvSpPr>
        <p:spPr>
          <a:xfrm>
            <a:off x="272770" y="1421826"/>
            <a:ext cx="4297680" cy="3777316"/>
          </a:xfrm>
          <a:prstGeom prst="rect">
            <a:avLst/>
          </a:prstGeom>
        </p:spPr>
        <p:txBody>
          <a:bodyPr vert="horz" wrap="square" lIns="0" tIns="9525" rIns="0" bIns="0" rtlCol="0">
            <a:spAutoFit/>
          </a:bodyPr>
          <a:lstStyle/>
          <a:p>
            <a:pPr marL="15716" defTabSz="461936" eaLnBrk="0" hangingPunct="0">
              <a:spcBef>
                <a:spcPts val="75"/>
              </a:spcBef>
            </a:pPr>
            <a:r>
              <a:rPr lang="en-US" sz="1600" spc="-41" dirty="0">
                <a:solidFill>
                  <a:prstClr val="black"/>
                </a:solidFill>
                <a:latin typeface="Arial"/>
                <a:ea typeface="MS PGothic" charset="0"/>
                <a:cs typeface="Arial"/>
              </a:rPr>
              <a:t>$50 quarterly benefit that can be used to purchase OTC health and wellness products. </a:t>
            </a:r>
            <a:endParaRPr lang="en-US" sz="1600" dirty="0">
              <a:solidFill>
                <a:prstClr val="black"/>
              </a:solidFill>
              <a:latin typeface="Arial"/>
              <a:ea typeface="MS PGothic" charset="0"/>
              <a:cs typeface="Arial"/>
            </a:endParaRPr>
          </a:p>
          <a:p>
            <a:pPr defTabSz="461936" eaLnBrk="0" hangingPunct="0"/>
            <a:endParaRPr lang="en-US" sz="1600" dirty="0">
              <a:solidFill>
                <a:prstClr val="black"/>
              </a:solidFill>
              <a:latin typeface="Arial"/>
              <a:ea typeface="MS PGothic" charset="0"/>
              <a:cs typeface="Arial"/>
            </a:endParaRPr>
          </a:p>
          <a:p>
            <a:pPr marL="9525" defTabSz="461936" eaLnBrk="0" hangingPunct="0"/>
            <a:r>
              <a:rPr lang="en-US" sz="1600" b="1" spc="-30" dirty="0">
                <a:solidFill>
                  <a:prstClr val="black"/>
                </a:solidFill>
                <a:latin typeface="Arial"/>
                <a:ea typeface="MS PGothic" charset="0"/>
                <a:cs typeface="Arial"/>
              </a:rPr>
              <a:t>You </a:t>
            </a:r>
            <a:r>
              <a:rPr lang="en-US" sz="1600" b="1" spc="-4" dirty="0">
                <a:solidFill>
                  <a:prstClr val="black"/>
                </a:solidFill>
                <a:latin typeface="Arial"/>
                <a:ea typeface="MS PGothic" charset="0"/>
                <a:cs typeface="Arial"/>
              </a:rPr>
              <a:t>can </a:t>
            </a:r>
            <a:r>
              <a:rPr lang="en-US" sz="1600" b="1" dirty="0">
                <a:solidFill>
                  <a:prstClr val="black"/>
                </a:solidFill>
                <a:latin typeface="Arial"/>
                <a:ea typeface="MS PGothic" charset="0"/>
                <a:cs typeface="Arial"/>
              </a:rPr>
              <a:t>use your allowance to purchase:</a:t>
            </a:r>
            <a:endParaRPr lang="en-US" sz="1600" dirty="0">
              <a:solidFill>
                <a:prstClr val="black"/>
              </a:solidFill>
              <a:latin typeface="Arial"/>
              <a:ea typeface="MS PGothic" charset="0"/>
              <a:cs typeface="Arial"/>
            </a:endParaRPr>
          </a:p>
          <a:p>
            <a:pPr marL="104775" indent="-95726" defTabSz="461936" eaLnBrk="0" hangingPunct="0">
              <a:spcBef>
                <a:spcPts val="735"/>
              </a:spcBef>
              <a:buFontTx/>
              <a:buChar char="•"/>
              <a:tabLst>
                <a:tab pos="105251" algn="l"/>
              </a:tabLst>
            </a:pPr>
            <a:r>
              <a:rPr lang="en-US" sz="1600" dirty="0">
                <a:solidFill>
                  <a:prstClr val="black"/>
                </a:solidFill>
                <a:latin typeface="Arial"/>
                <a:ea typeface="MS PGothic" charset="0"/>
                <a:cs typeface="Arial"/>
              </a:rPr>
              <a:t>First aid supplies</a:t>
            </a:r>
          </a:p>
          <a:p>
            <a:pPr marL="104775" indent="-95726" defTabSz="461936" eaLnBrk="0" hangingPunct="0">
              <a:spcBef>
                <a:spcPts val="735"/>
              </a:spcBef>
              <a:buFontTx/>
              <a:buChar char="•"/>
              <a:tabLst>
                <a:tab pos="105251" algn="l"/>
              </a:tabLst>
            </a:pPr>
            <a:r>
              <a:rPr lang="en-US" sz="1600" dirty="0">
                <a:solidFill>
                  <a:prstClr val="black"/>
                </a:solidFill>
                <a:latin typeface="Arial"/>
                <a:ea typeface="MS PGothic" charset="0"/>
                <a:cs typeface="Arial"/>
              </a:rPr>
              <a:t>Cough, cold, and allergy medicine</a:t>
            </a:r>
          </a:p>
          <a:p>
            <a:pPr marL="104775" indent="-95726" defTabSz="461936" eaLnBrk="0" hangingPunct="0">
              <a:spcBef>
                <a:spcPts val="735"/>
              </a:spcBef>
              <a:buFontTx/>
              <a:buChar char="•"/>
              <a:tabLst>
                <a:tab pos="105251" algn="l"/>
              </a:tabLst>
            </a:pPr>
            <a:r>
              <a:rPr lang="en-US" sz="1600" dirty="0">
                <a:solidFill>
                  <a:prstClr val="black"/>
                </a:solidFill>
                <a:latin typeface="Arial"/>
                <a:ea typeface="MS PGothic" charset="0"/>
                <a:cs typeface="Arial"/>
              </a:rPr>
              <a:t>Incontinence products</a:t>
            </a:r>
          </a:p>
          <a:p>
            <a:pPr marL="104775" indent="-95726" defTabSz="461936" eaLnBrk="0" hangingPunct="0">
              <a:spcBef>
                <a:spcPts val="735"/>
              </a:spcBef>
              <a:buFontTx/>
              <a:buChar char="•"/>
              <a:tabLst>
                <a:tab pos="105251" algn="l"/>
              </a:tabLst>
            </a:pPr>
            <a:r>
              <a:rPr lang="en-US" sz="1600" dirty="0">
                <a:solidFill>
                  <a:prstClr val="black"/>
                </a:solidFill>
                <a:latin typeface="Arial"/>
                <a:ea typeface="MS PGothic" charset="0"/>
                <a:cs typeface="Arial"/>
              </a:rPr>
              <a:t>And more</a:t>
            </a:r>
          </a:p>
          <a:p>
            <a:pPr defTabSz="461936" eaLnBrk="0" hangingPunct="0">
              <a:spcBef>
                <a:spcPts val="4"/>
              </a:spcBef>
              <a:buFont typeface="Arial"/>
              <a:buChar char="•"/>
            </a:pPr>
            <a:endParaRPr lang="en-US" sz="1600" dirty="0">
              <a:solidFill>
                <a:prstClr val="black"/>
              </a:solidFill>
              <a:latin typeface="Arial"/>
              <a:ea typeface="MS PGothic" charset="0"/>
              <a:cs typeface="Arial"/>
            </a:endParaRPr>
          </a:p>
          <a:p>
            <a:pPr marL="15716" defTabSz="461936" eaLnBrk="0" hangingPunct="0"/>
            <a:r>
              <a:rPr lang="en-US" sz="1600" b="1" spc="-23" dirty="0">
                <a:solidFill>
                  <a:prstClr val="black"/>
                </a:solidFill>
                <a:latin typeface="Arial"/>
                <a:ea typeface="MS PGothic" charset="0"/>
                <a:cs typeface="Arial"/>
              </a:rPr>
              <a:t>Two easy ways to order</a:t>
            </a:r>
            <a:r>
              <a:rPr lang="en-US" sz="1600" b="1" spc="-4" dirty="0">
                <a:solidFill>
                  <a:prstClr val="black"/>
                </a:solidFill>
                <a:latin typeface="Arial"/>
                <a:ea typeface="MS PGothic" charset="0"/>
                <a:cs typeface="Arial"/>
              </a:rPr>
              <a:t>:</a:t>
            </a:r>
            <a:endParaRPr lang="en-US" sz="1600" dirty="0">
              <a:solidFill>
                <a:prstClr val="black"/>
              </a:solidFill>
              <a:latin typeface="Arial"/>
              <a:ea typeface="MS PGothic" charset="0"/>
              <a:cs typeface="Arial"/>
            </a:endParaRPr>
          </a:p>
          <a:p>
            <a:pPr marL="111443" indent="-96203" defTabSz="461936" eaLnBrk="0" hangingPunct="0">
              <a:spcBef>
                <a:spcPts val="735"/>
              </a:spcBef>
              <a:buFontTx/>
              <a:buChar char="•"/>
              <a:tabLst>
                <a:tab pos="111919" algn="l"/>
              </a:tabLst>
            </a:pPr>
            <a:r>
              <a:rPr lang="en-US" sz="1600" spc="-4" dirty="0">
                <a:solidFill>
                  <a:prstClr val="black"/>
                </a:solidFill>
                <a:latin typeface="Arial"/>
                <a:ea typeface="MS PGothic" charset="0"/>
                <a:cs typeface="Arial"/>
              </a:rPr>
              <a:t>By computer</a:t>
            </a:r>
          </a:p>
          <a:p>
            <a:pPr marL="111443" indent="-96203" defTabSz="461936" eaLnBrk="0" hangingPunct="0">
              <a:spcBef>
                <a:spcPts val="735"/>
              </a:spcBef>
              <a:buFontTx/>
              <a:buChar char="•"/>
              <a:tabLst>
                <a:tab pos="111919" algn="l"/>
              </a:tabLst>
            </a:pPr>
            <a:r>
              <a:rPr lang="en-US" sz="1600" spc="-4" dirty="0">
                <a:solidFill>
                  <a:prstClr val="black"/>
                </a:solidFill>
                <a:latin typeface="Arial"/>
                <a:ea typeface="MS PGothic" charset="0"/>
                <a:cs typeface="Arial"/>
              </a:rPr>
              <a:t>By phone</a:t>
            </a:r>
          </a:p>
          <a:p>
            <a:pPr marL="111443" indent="-96203" defTabSz="461936" eaLnBrk="0" hangingPunct="0">
              <a:spcBef>
                <a:spcPts val="735"/>
              </a:spcBef>
              <a:buFontTx/>
              <a:buChar char="•"/>
              <a:tabLst>
                <a:tab pos="111919" algn="l"/>
              </a:tabLst>
            </a:pPr>
            <a:endParaRPr sz="1200" dirty="0">
              <a:solidFill>
                <a:prstClr val="black"/>
              </a:solidFill>
              <a:latin typeface="Arial"/>
              <a:ea typeface="MS PGothic" charset="0"/>
              <a:cs typeface="Arial"/>
            </a:endParaRPr>
          </a:p>
        </p:txBody>
      </p:sp>
      <p:pic>
        <p:nvPicPr>
          <p:cNvPr id="3" name="Picture 2" descr="A person sitting at a table using a computer&#10;&#10;Description automatically generated with low confidence">
            <a:extLst>
              <a:ext uri="{FF2B5EF4-FFF2-40B4-BE49-F238E27FC236}">
                <a16:creationId xmlns:a16="http://schemas.microsoft.com/office/drawing/2014/main" id="{914F3BFF-ABD5-4A39-9522-1E3C7C6512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8386" y="400049"/>
            <a:ext cx="3673928" cy="6457951"/>
          </a:xfrm>
          <a:prstGeom prst="rect">
            <a:avLst/>
          </a:prstGeom>
        </p:spPr>
      </p:pic>
      <p:pic>
        <p:nvPicPr>
          <p:cNvPr id="12" name="Graphic 11">
            <a:extLst>
              <a:ext uri="{FF2B5EF4-FFF2-40B4-BE49-F238E27FC236}">
                <a16:creationId xmlns:a16="http://schemas.microsoft.com/office/drawing/2014/main" id="{BDB516DA-B89D-4FDC-B670-F89B2458BF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6172" y="6500076"/>
            <a:ext cx="1728216" cy="192024"/>
          </a:xfrm>
          <a:prstGeom prst="rect">
            <a:avLst/>
          </a:prstGeom>
        </p:spPr>
      </p:pic>
      <p:sp>
        <p:nvSpPr>
          <p:cNvPr id="15" name="TextBox 14">
            <a:extLst>
              <a:ext uri="{FF2B5EF4-FFF2-40B4-BE49-F238E27FC236}">
                <a16:creationId xmlns:a16="http://schemas.microsoft.com/office/drawing/2014/main" id="{A54A472E-852C-4055-809F-2222030FD588}"/>
              </a:ext>
            </a:extLst>
          </p:cNvPr>
          <p:cNvSpPr txBox="1"/>
          <p:nvPr/>
        </p:nvSpPr>
        <p:spPr>
          <a:xfrm>
            <a:off x="202379" y="913756"/>
            <a:ext cx="4573242" cy="392415"/>
          </a:xfrm>
          <a:prstGeom prst="rect">
            <a:avLst/>
          </a:prstGeom>
          <a:noFill/>
        </p:spPr>
        <p:txBody>
          <a:bodyPr wrap="square">
            <a:spAutoFit/>
          </a:bodyPr>
          <a:lstStyle/>
          <a:p>
            <a:pPr marL="9525" defTabSz="461936" eaLnBrk="0" hangingPunct="0">
              <a:spcBef>
                <a:spcPts val="75"/>
              </a:spcBef>
            </a:pPr>
            <a:r>
              <a:rPr lang="en-US" sz="1950" spc="-4" dirty="0">
                <a:solidFill>
                  <a:srgbClr val="0078B3"/>
                </a:solidFill>
                <a:latin typeface="Arial"/>
                <a:ea typeface="MS PGothic" charset="0"/>
                <a:cs typeface="Arial"/>
              </a:rPr>
              <a:t>More ways to save</a:t>
            </a:r>
            <a:endParaRPr lang="en-US" sz="1950" dirty="0">
              <a:solidFill>
                <a:prstClr val="black"/>
              </a:solidFill>
              <a:latin typeface="Arial"/>
              <a:ea typeface="MS PGothic" charset="0"/>
              <a:cs typeface="Arial"/>
            </a:endParaRPr>
          </a:p>
        </p:txBody>
      </p:sp>
    </p:spTree>
    <p:extLst>
      <p:ext uri="{BB962C8B-B14F-4D97-AF65-F5344CB8AC3E}">
        <p14:creationId xmlns:p14="http://schemas.microsoft.com/office/powerpoint/2010/main" val="388353044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Dental Plans</a:t>
            </a:r>
          </a:p>
        </p:txBody>
      </p:sp>
      <p:pic>
        <p:nvPicPr>
          <p:cNvPr id="3" name="Picture 2">
            <a:extLst>
              <a:ext uri="{FF2B5EF4-FFF2-40B4-BE49-F238E27FC236}">
                <a16:creationId xmlns:a16="http://schemas.microsoft.com/office/drawing/2014/main" id="{B05FB377-C8B0-4229-A4D7-C1B29A97EF49}"/>
              </a:ext>
            </a:extLst>
          </p:cNvPr>
          <p:cNvPicPr>
            <a:picLocks noChangeAspect="1"/>
          </p:cNvPicPr>
          <p:nvPr/>
        </p:nvPicPr>
        <p:blipFill>
          <a:blip r:embed="rId2"/>
          <a:stretch>
            <a:fillRect/>
          </a:stretch>
        </p:blipFill>
        <p:spPr>
          <a:xfrm>
            <a:off x="6608937" y="590548"/>
            <a:ext cx="1841152" cy="791363"/>
          </a:xfrm>
          <a:prstGeom prst="rect">
            <a:avLst/>
          </a:prstGeom>
        </p:spPr>
      </p:pic>
    </p:spTree>
    <p:extLst>
      <p:ext uri="{BB962C8B-B14F-4D97-AF65-F5344CB8AC3E}">
        <p14:creationId xmlns:p14="http://schemas.microsoft.com/office/powerpoint/2010/main" val="2718688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7863" y="1295400"/>
            <a:ext cx="8215449" cy="4876800"/>
          </a:xfrm>
        </p:spPr>
        <p:txBody>
          <a:bodyPr/>
          <a:lstStyle/>
          <a:p>
            <a:pPr marL="0" indent="0">
              <a:buNone/>
            </a:pPr>
            <a:r>
              <a:rPr lang="en-US" sz="1800" b="1"/>
              <a:t>AETNA DENTAL HMO (DHMO/DMO) PLAN</a:t>
            </a:r>
          </a:p>
          <a:p>
            <a:r>
              <a:rPr lang="en-US"/>
              <a:t>Requires you to see in-network dentists; no out-of-network benefits paid except for emergencies</a:t>
            </a:r>
          </a:p>
          <a:p>
            <a:r>
              <a:rPr lang="en-US"/>
              <a:t>You must select a primary dentist before being seen.</a:t>
            </a:r>
          </a:p>
          <a:p>
            <a:r>
              <a:rPr lang="en-US"/>
              <a:t>If you live in one of the following states you are </a:t>
            </a:r>
            <a:r>
              <a:rPr lang="en-US" b="1"/>
              <a:t>NOT ELIGIBLE </a:t>
            </a:r>
            <a:r>
              <a:rPr lang="en-US"/>
              <a:t>to enroll in the DHMO/DMO plan: </a:t>
            </a:r>
            <a:r>
              <a:rPr lang="en-US">
                <a:effectLst/>
                <a:latin typeface="Calibri" panose="020F0502020204030204" pitchFamily="34" charset="0"/>
                <a:ea typeface="Calibri" panose="020F0502020204030204" pitchFamily="34" charset="0"/>
              </a:rPr>
              <a:t>Alaska, </a:t>
            </a:r>
            <a:r>
              <a:rPr lang="en-US" b="1">
                <a:effectLst/>
                <a:latin typeface="Calibri" panose="020F0502020204030204" pitchFamily="34" charset="0"/>
                <a:ea typeface="Calibri" panose="020F0502020204030204" pitchFamily="34" charset="0"/>
              </a:rPr>
              <a:t>Alabama</a:t>
            </a:r>
            <a:r>
              <a:rPr lang="en-US">
                <a:effectLst/>
                <a:latin typeface="Calibri" panose="020F0502020204030204" pitchFamily="34" charset="0"/>
                <a:ea typeface="Calibri" panose="020F0502020204030204" pitchFamily="34" charset="0"/>
              </a:rPr>
              <a:t>, Florida, Louisiana, Maine, Mississippi, Montana, North Dakota, New Hampshire, Puerto Rico, </a:t>
            </a:r>
            <a:r>
              <a:rPr lang="en-US" b="1">
                <a:effectLst/>
                <a:latin typeface="Calibri" panose="020F0502020204030204" pitchFamily="34" charset="0"/>
                <a:ea typeface="Calibri" panose="020F0502020204030204" pitchFamily="34" charset="0"/>
              </a:rPr>
              <a:t>South Carolina</a:t>
            </a:r>
            <a:r>
              <a:rPr lang="en-US">
                <a:effectLst/>
                <a:latin typeface="Calibri" panose="020F0502020204030204" pitchFamily="34" charset="0"/>
                <a:ea typeface="Calibri" panose="020F0502020204030204" pitchFamily="34" charset="0"/>
              </a:rPr>
              <a:t>, South Dakota, Vermont or  Wyoming.</a:t>
            </a:r>
            <a:endParaRPr lang="en-US"/>
          </a:p>
          <a:p>
            <a:pPr marL="0" indent="0">
              <a:buNone/>
            </a:pPr>
            <a:endParaRPr lang="en-US" b="1"/>
          </a:p>
          <a:p>
            <a:pPr marL="0" indent="0">
              <a:buNone/>
            </a:pPr>
            <a:r>
              <a:rPr lang="en-US" sz="1800" b="1"/>
              <a:t>AETNA DENTAL PPO (DPPO) PLAN</a:t>
            </a:r>
          </a:p>
          <a:p>
            <a:r>
              <a:rPr lang="en-US"/>
              <a:t>Choose in- or out-of-network providers </a:t>
            </a:r>
          </a:p>
          <a:p>
            <a:pPr lvl="1"/>
            <a:r>
              <a:rPr lang="en-US"/>
              <a:t>If you go in-network, you do not need to complete a </a:t>
            </a:r>
            <a:br>
              <a:rPr lang="en-US"/>
            </a:br>
            <a:r>
              <a:rPr lang="en-US"/>
              <a:t>claim form</a:t>
            </a:r>
          </a:p>
          <a:p>
            <a:pPr lvl="1"/>
            <a:r>
              <a:rPr lang="en-US"/>
              <a:t>If you go out-of-network, you are responsible for paying the difference in cost if your dentist charges more than Aetna’s preapproved network fees; you may be required to pay the entire cost at the time of treatment and submit a claim for reimbursement</a:t>
            </a:r>
          </a:p>
        </p:txBody>
      </p:sp>
      <p:sp>
        <p:nvSpPr>
          <p:cNvPr id="3" name="Title 2"/>
          <p:cNvSpPr>
            <a:spLocks noGrp="1"/>
          </p:cNvSpPr>
          <p:nvPr>
            <p:ph type="title"/>
          </p:nvPr>
        </p:nvSpPr>
        <p:spPr/>
        <p:txBody>
          <a:bodyPr/>
          <a:lstStyle/>
          <a:p>
            <a:r>
              <a:rPr lang="en-US"/>
              <a:t>Aetna Dental</a:t>
            </a:r>
          </a:p>
        </p:txBody>
      </p:sp>
      <p:pic>
        <p:nvPicPr>
          <p:cNvPr id="6" name="Picture 5">
            <a:extLst>
              <a:ext uri="{FF2B5EF4-FFF2-40B4-BE49-F238E27FC236}">
                <a16:creationId xmlns:a16="http://schemas.microsoft.com/office/drawing/2014/main" id="{649E92EB-D293-41EA-86A4-53ACEFF69441}"/>
              </a:ext>
            </a:extLst>
          </p:cNvPr>
          <p:cNvPicPr>
            <a:picLocks noChangeAspect="1"/>
          </p:cNvPicPr>
          <p:nvPr/>
        </p:nvPicPr>
        <p:blipFill>
          <a:blip r:embed="rId2"/>
          <a:stretch>
            <a:fillRect/>
          </a:stretch>
        </p:blipFill>
        <p:spPr>
          <a:xfrm>
            <a:off x="6481634" y="446658"/>
            <a:ext cx="1838582" cy="571580"/>
          </a:xfrm>
          <a:prstGeom prst="rect">
            <a:avLst/>
          </a:prstGeom>
        </p:spPr>
      </p:pic>
    </p:spTree>
    <p:extLst>
      <p:ext uri="{BB962C8B-B14F-4D97-AF65-F5344CB8AC3E}">
        <p14:creationId xmlns:p14="http://schemas.microsoft.com/office/powerpoint/2010/main" val="3863493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43129665"/>
              </p:ext>
            </p:extLst>
          </p:nvPr>
        </p:nvGraphicFramePr>
        <p:xfrm>
          <a:off x="438150" y="1295400"/>
          <a:ext cx="8359620" cy="4546600"/>
        </p:xfrm>
        <a:graphic>
          <a:graphicData uri="http://schemas.openxmlformats.org/drawingml/2006/table">
            <a:tbl>
              <a:tblPr firstRow="1" bandRow="1">
                <a:tableStyleId>{5C22544A-7EE6-4342-B048-85BDC9FD1C3A}</a:tableStyleId>
              </a:tblPr>
              <a:tblGrid>
                <a:gridCol w="2377016">
                  <a:extLst>
                    <a:ext uri="{9D8B030D-6E8A-4147-A177-3AD203B41FA5}">
                      <a16:colId xmlns:a16="http://schemas.microsoft.com/office/drawing/2014/main" val="1018119148"/>
                    </a:ext>
                  </a:extLst>
                </a:gridCol>
                <a:gridCol w="2777638">
                  <a:extLst>
                    <a:ext uri="{9D8B030D-6E8A-4147-A177-3AD203B41FA5}">
                      <a16:colId xmlns:a16="http://schemas.microsoft.com/office/drawing/2014/main" val="574371847"/>
                    </a:ext>
                  </a:extLst>
                </a:gridCol>
                <a:gridCol w="3204966">
                  <a:extLst>
                    <a:ext uri="{9D8B030D-6E8A-4147-A177-3AD203B41FA5}">
                      <a16:colId xmlns:a16="http://schemas.microsoft.com/office/drawing/2014/main" val="21437886"/>
                    </a:ext>
                  </a:extLst>
                </a:gridCol>
              </a:tblGrid>
              <a:tr h="370840">
                <a:tc>
                  <a:txBody>
                    <a:bodyPr/>
                    <a:lstStyle/>
                    <a:p>
                      <a:r>
                        <a:rPr lang="en-US"/>
                        <a:t>Plan Features</a:t>
                      </a:r>
                    </a:p>
                  </a:txBody>
                  <a:tcPr/>
                </a:tc>
                <a:tc>
                  <a:txBody>
                    <a:bodyPr/>
                    <a:lstStyle/>
                    <a:p>
                      <a:r>
                        <a:rPr lang="en-US"/>
                        <a:t>Aetna Dental HMO Plan</a:t>
                      </a:r>
                    </a:p>
                  </a:txBody>
                  <a:tcPr/>
                </a:tc>
                <a:tc>
                  <a:txBody>
                    <a:bodyPr/>
                    <a:lstStyle/>
                    <a:p>
                      <a:r>
                        <a:rPr lang="en-US"/>
                        <a:t>Aetna Dental PPO Plan</a:t>
                      </a:r>
                    </a:p>
                  </a:txBody>
                  <a:tcPr/>
                </a:tc>
                <a:extLst>
                  <a:ext uri="{0D108BD9-81ED-4DB2-BD59-A6C34878D82A}">
                    <a16:rowId xmlns:a16="http://schemas.microsoft.com/office/drawing/2014/main" val="4169271955"/>
                  </a:ext>
                </a:extLst>
              </a:tr>
              <a:tr h="248427">
                <a:tc>
                  <a:txBody>
                    <a:bodyPr/>
                    <a:lstStyle/>
                    <a:p>
                      <a:r>
                        <a:rPr lang="en-US" sz="1700" b="1" dirty="0"/>
                        <a:t>Deductible</a:t>
                      </a:r>
                    </a:p>
                  </a:txBody>
                  <a:tcPr/>
                </a:tc>
                <a:tc>
                  <a:txBody>
                    <a:bodyPr/>
                    <a:lstStyle/>
                    <a:p>
                      <a:r>
                        <a:rPr lang="en-US" sz="1700"/>
                        <a:t>None</a:t>
                      </a:r>
                    </a:p>
                  </a:txBody>
                  <a:tcPr/>
                </a:tc>
                <a:tc>
                  <a:txBody>
                    <a:bodyPr/>
                    <a:lstStyle/>
                    <a:p>
                      <a:r>
                        <a:rPr lang="en-US" sz="1700"/>
                        <a:t>Single: $50</a:t>
                      </a:r>
                    </a:p>
                    <a:p>
                      <a:r>
                        <a:rPr lang="en-US" sz="1700"/>
                        <a:t>Family: Up to $150</a:t>
                      </a:r>
                    </a:p>
                  </a:txBody>
                  <a:tcPr/>
                </a:tc>
                <a:extLst>
                  <a:ext uri="{0D108BD9-81ED-4DB2-BD59-A6C34878D82A}">
                    <a16:rowId xmlns:a16="http://schemas.microsoft.com/office/drawing/2014/main" val="2884079006"/>
                  </a:ext>
                </a:extLst>
              </a:tr>
              <a:tr h="370840">
                <a:tc>
                  <a:txBody>
                    <a:bodyPr/>
                    <a:lstStyle/>
                    <a:p>
                      <a:pPr rtl="0" fontAlgn="base"/>
                      <a:r>
                        <a:rPr lang="en-US" sz="1700" b="1" i="0" kern="1200" dirty="0">
                          <a:solidFill>
                            <a:schemeClr val="dk1"/>
                          </a:solidFill>
                          <a:effectLst/>
                          <a:latin typeface="+mn-lt"/>
                          <a:ea typeface="+mn-ea"/>
                          <a:cs typeface="+mn-cs"/>
                        </a:rPr>
                        <a:t>Preventive Services</a:t>
                      </a:r>
                      <a:r>
                        <a:rPr lang="en-US" sz="1700" b="0" i="0" kern="1200" dirty="0">
                          <a:solidFill>
                            <a:schemeClr val="dk1"/>
                          </a:solidFill>
                          <a:effectLst/>
                          <a:latin typeface="+mn-lt"/>
                          <a:ea typeface="+mn-ea"/>
                          <a:cs typeface="+mn-cs"/>
                        </a:rPr>
                        <a:t>​</a:t>
                      </a:r>
                    </a:p>
                    <a:p>
                      <a:pPr rtl="0" fontAlgn="base"/>
                      <a:r>
                        <a:rPr lang="en-US" sz="1700" b="1" i="0" kern="1200" dirty="0">
                          <a:solidFill>
                            <a:schemeClr val="dk1"/>
                          </a:solidFill>
                          <a:effectLst/>
                          <a:latin typeface="+mn-lt"/>
                          <a:ea typeface="+mn-ea"/>
                          <a:cs typeface="+mn-cs"/>
                        </a:rPr>
                        <a:t>-cleanings, x-rays</a:t>
                      </a:r>
                      <a:r>
                        <a:rPr lang="en-US" sz="1700" b="0" i="0" kern="1200" dirty="0">
                          <a:solidFill>
                            <a:schemeClr val="dk1"/>
                          </a:solidFill>
                          <a:effectLst/>
                          <a:latin typeface="+mn-lt"/>
                          <a:ea typeface="+mn-ea"/>
                          <a:cs typeface="+mn-cs"/>
                        </a:rPr>
                        <a:t>​</a:t>
                      </a:r>
                    </a:p>
                  </a:txBody>
                  <a:tcPr/>
                </a:tc>
                <a:tc>
                  <a:txBody>
                    <a:bodyPr/>
                    <a:lstStyle/>
                    <a:p>
                      <a:r>
                        <a:rPr lang="en-US" sz="1700"/>
                        <a:t>100% covered</a:t>
                      </a:r>
                    </a:p>
                  </a:txBody>
                  <a:tcPr/>
                </a:tc>
                <a:tc>
                  <a:txBody>
                    <a:bodyPr/>
                    <a:lstStyle/>
                    <a:p>
                      <a:r>
                        <a:rPr lang="en-US" sz="1700"/>
                        <a:t>100%</a:t>
                      </a:r>
                      <a:r>
                        <a:rPr lang="en-US" sz="1700" baseline="0"/>
                        <a:t>* covered</a:t>
                      </a:r>
                      <a:endParaRPr lang="en-US" sz="1700"/>
                    </a:p>
                  </a:txBody>
                  <a:tcPr/>
                </a:tc>
                <a:extLst>
                  <a:ext uri="{0D108BD9-81ED-4DB2-BD59-A6C34878D82A}">
                    <a16:rowId xmlns:a16="http://schemas.microsoft.com/office/drawing/2014/main" val="1589146678"/>
                  </a:ext>
                </a:extLst>
              </a:tr>
              <a:tr h="370840">
                <a:tc>
                  <a:txBody>
                    <a:bodyPr/>
                    <a:lstStyle/>
                    <a:p>
                      <a:pPr rtl="0" fontAlgn="base"/>
                      <a:r>
                        <a:rPr lang="en-US" sz="1700" b="1" i="0" kern="1200" dirty="0">
                          <a:solidFill>
                            <a:schemeClr val="dk1"/>
                          </a:solidFill>
                          <a:effectLst/>
                          <a:latin typeface="+mn-lt"/>
                          <a:ea typeface="+mn-ea"/>
                          <a:cs typeface="+mn-cs"/>
                        </a:rPr>
                        <a:t>Basic Services</a:t>
                      </a:r>
                      <a:r>
                        <a:rPr lang="en-US" sz="1700" b="0" i="0" kern="1200" dirty="0">
                          <a:solidFill>
                            <a:schemeClr val="dk1"/>
                          </a:solidFill>
                          <a:effectLst/>
                          <a:latin typeface="+mn-lt"/>
                          <a:ea typeface="+mn-ea"/>
                          <a:cs typeface="+mn-cs"/>
                        </a:rPr>
                        <a:t>​</a:t>
                      </a:r>
                    </a:p>
                    <a:p>
                      <a:pPr rtl="0" fontAlgn="base"/>
                      <a:r>
                        <a:rPr lang="en-US" sz="1700" b="1" i="0" kern="1200" dirty="0">
                          <a:solidFill>
                            <a:schemeClr val="dk1"/>
                          </a:solidFill>
                          <a:effectLst/>
                          <a:latin typeface="+mn-lt"/>
                          <a:ea typeface="+mn-ea"/>
                          <a:cs typeface="+mn-cs"/>
                        </a:rPr>
                        <a:t>-simple fillings, root canals</a:t>
                      </a:r>
                      <a:r>
                        <a:rPr lang="en-US" sz="1700" b="0" i="0" kern="1200" dirty="0">
                          <a:solidFill>
                            <a:schemeClr val="dk1"/>
                          </a:solidFill>
                          <a:effectLst/>
                          <a:latin typeface="+mn-lt"/>
                          <a:ea typeface="+mn-ea"/>
                          <a:cs typeface="+mn-cs"/>
                        </a:rPr>
                        <a:t>​</a:t>
                      </a:r>
                    </a:p>
                  </a:txBody>
                  <a:tcPr/>
                </a:tc>
                <a:tc>
                  <a:txBody>
                    <a:bodyPr/>
                    <a:lstStyle/>
                    <a:p>
                      <a:r>
                        <a:rPr lang="en-US" sz="1700"/>
                        <a:t>100% covered</a:t>
                      </a:r>
                    </a:p>
                  </a:txBody>
                  <a:tcPr/>
                </a:tc>
                <a:tc>
                  <a:txBody>
                    <a:bodyPr/>
                    <a:lstStyle/>
                    <a:p>
                      <a:r>
                        <a:rPr lang="en-US" sz="1700"/>
                        <a:t>15%</a:t>
                      </a:r>
                      <a:r>
                        <a:rPr lang="en-US" sz="1700" baseline="0"/>
                        <a:t>*</a:t>
                      </a:r>
                      <a:endParaRPr lang="en-US" sz="1700"/>
                    </a:p>
                  </a:txBody>
                  <a:tcPr/>
                </a:tc>
                <a:extLst>
                  <a:ext uri="{0D108BD9-81ED-4DB2-BD59-A6C34878D82A}">
                    <a16:rowId xmlns:a16="http://schemas.microsoft.com/office/drawing/2014/main" val="3678408102"/>
                  </a:ext>
                </a:extLst>
              </a:tr>
              <a:tr h="370840">
                <a:tc>
                  <a:txBody>
                    <a:bodyPr/>
                    <a:lstStyle/>
                    <a:p>
                      <a:pPr rtl="0" fontAlgn="base"/>
                      <a:r>
                        <a:rPr lang="en-US" sz="1700" b="1" i="0" kern="1200" dirty="0">
                          <a:solidFill>
                            <a:schemeClr val="dk1"/>
                          </a:solidFill>
                          <a:effectLst/>
                          <a:latin typeface="+mn-lt"/>
                          <a:ea typeface="+mn-ea"/>
                          <a:cs typeface="+mn-cs"/>
                        </a:rPr>
                        <a:t>Major Services</a:t>
                      </a:r>
                      <a:r>
                        <a:rPr lang="en-US" sz="1700" b="0" i="0" kern="1200" dirty="0">
                          <a:solidFill>
                            <a:schemeClr val="dk1"/>
                          </a:solidFill>
                          <a:effectLst/>
                          <a:latin typeface="+mn-lt"/>
                          <a:ea typeface="+mn-ea"/>
                          <a:cs typeface="+mn-cs"/>
                        </a:rPr>
                        <a:t>​</a:t>
                      </a:r>
                    </a:p>
                    <a:p>
                      <a:pPr rtl="0" fontAlgn="base"/>
                      <a:r>
                        <a:rPr lang="en-US" sz="1700" b="1" i="0" kern="1200" dirty="0">
                          <a:solidFill>
                            <a:schemeClr val="dk1"/>
                          </a:solidFill>
                          <a:effectLst/>
                          <a:latin typeface="+mn-lt"/>
                          <a:ea typeface="+mn-ea"/>
                          <a:cs typeface="+mn-cs"/>
                        </a:rPr>
                        <a:t>-dentures, anesthesia</a:t>
                      </a:r>
                      <a:endParaRPr lang="en-US" sz="1700" b="0" i="0" kern="1200" dirty="0">
                        <a:solidFill>
                          <a:schemeClr val="dk1"/>
                        </a:solidFill>
                        <a:effectLst/>
                        <a:latin typeface="+mn-lt"/>
                        <a:ea typeface="+mn-ea"/>
                        <a:cs typeface="+mn-cs"/>
                      </a:endParaRPr>
                    </a:p>
                  </a:txBody>
                  <a:tcPr/>
                </a:tc>
                <a:tc>
                  <a:txBody>
                    <a:bodyPr/>
                    <a:lstStyle/>
                    <a:p>
                      <a:r>
                        <a:rPr lang="en-US" sz="1700"/>
                        <a:t>40% </a:t>
                      </a:r>
                    </a:p>
                  </a:txBody>
                  <a:tcPr/>
                </a:tc>
                <a:tc>
                  <a:txBody>
                    <a:bodyPr/>
                    <a:lstStyle/>
                    <a:p>
                      <a:r>
                        <a:rPr lang="en-US" sz="1700"/>
                        <a:t>50%</a:t>
                      </a:r>
                      <a:r>
                        <a:rPr lang="en-US" sz="1700" baseline="0"/>
                        <a:t>*</a:t>
                      </a:r>
                      <a:endParaRPr lang="en-US" sz="1700"/>
                    </a:p>
                  </a:txBody>
                  <a:tcPr/>
                </a:tc>
                <a:extLst>
                  <a:ext uri="{0D108BD9-81ED-4DB2-BD59-A6C34878D82A}">
                    <a16:rowId xmlns:a16="http://schemas.microsoft.com/office/drawing/2014/main" val="2864179650"/>
                  </a:ext>
                </a:extLst>
              </a:tr>
              <a:tr h="370840">
                <a:tc>
                  <a:txBody>
                    <a:bodyPr/>
                    <a:lstStyle/>
                    <a:p>
                      <a:r>
                        <a:rPr lang="en-US" sz="1700" b="1" dirty="0"/>
                        <a:t>Annual Benefit Maximum</a:t>
                      </a:r>
                    </a:p>
                  </a:txBody>
                  <a:tcPr/>
                </a:tc>
                <a:tc>
                  <a:txBody>
                    <a:bodyPr/>
                    <a:lstStyle/>
                    <a:p>
                      <a:r>
                        <a:rPr lang="en-US" sz="1700" dirty="0"/>
                        <a:t>None</a:t>
                      </a:r>
                    </a:p>
                  </a:txBody>
                  <a:tcPr/>
                </a:tc>
                <a:tc>
                  <a:txBody>
                    <a:bodyPr/>
                    <a:lstStyle/>
                    <a:p>
                      <a:r>
                        <a:rPr lang="en-US" sz="1700"/>
                        <a:t>$1,500 per person</a:t>
                      </a:r>
                    </a:p>
                  </a:txBody>
                  <a:tcPr/>
                </a:tc>
                <a:extLst>
                  <a:ext uri="{0D108BD9-81ED-4DB2-BD59-A6C34878D82A}">
                    <a16:rowId xmlns:a16="http://schemas.microsoft.com/office/drawing/2014/main" val="927930272"/>
                  </a:ext>
                </a:extLst>
              </a:tr>
              <a:tr h="370840">
                <a:tc>
                  <a:txBody>
                    <a:bodyPr/>
                    <a:lstStyle/>
                    <a:p>
                      <a:r>
                        <a:rPr lang="en-US" sz="1700" b="1"/>
                        <a:t>Orthodontia</a:t>
                      </a:r>
                      <a:r>
                        <a:rPr lang="en-US" sz="1700" b="1" baseline="0"/>
                        <a:t> Services</a:t>
                      </a:r>
                      <a:endParaRPr lang="en-US" sz="1700" b="1"/>
                    </a:p>
                  </a:txBody>
                  <a:tcPr/>
                </a:tc>
                <a:tc>
                  <a:txBody>
                    <a:bodyPr/>
                    <a:lstStyle/>
                    <a:p>
                      <a:r>
                        <a:rPr lang="en-US" sz="1700" dirty="0"/>
                        <a:t>$1,500</a:t>
                      </a:r>
                      <a:r>
                        <a:rPr lang="en-US" sz="1700" baseline="0" dirty="0"/>
                        <a:t> copay; two years of treatment plus two years of follow-up</a:t>
                      </a:r>
                      <a:endParaRPr lang="en-US" sz="1700" dirty="0"/>
                    </a:p>
                  </a:txBody>
                  <a:tcPr/>
                </a:tc>
                <a:tc>
                  <a:txBody>
                    <a:bodyPr/>
                    <a:lstStyle/>
                    <a:p>
                      <a:r>
                        <a:rPr lang="en-US" sz="1700" dirty="0"/>
                        <a:t>Deductible: $50 per person</a:t>
                      </a:r>
                    </a:p>
                    <a:p>
                      <a:r>
                        <a:rPr lang="en-US" sz="1700" dirty="0"/>
                        <a:t>Lifetime maximum: $1,500 per person</a:t>
                      </a:r>
                    </a:p>
                  </a:txBody>
                  <a:tcPr/>
                </a:tc>
                <a:extLst>
                  <a:ext uri="{0D108BD9-81ED-4DB2-BD59-A6C34878D82A}">
                    <a16:rowId xmlns:a16="http://schemas.microsoft.com/office/drawing/2014/main" val="3674375627"/>
                  </a:ext>
                </a:extLst>
              </a:tr>
            </a:tbl>
          </a:graphicData>
        </a:graphic>
      </p:graphicFrame>
      <p:sp>
        <p:nvSpPr>
          <p:cNvPr id="3" name="Title 2"/>
          <p:cNvSpPr>
            <a:spLocks noGrp="1"/>
          </p:cNvSpPr>
          <p:nvPr>
            <p:ph type="title"/>
          </p:nvPr>
        </p:nvSpPr>
        <p:spPr>
          <a:xfrm>
            <a:off x="464418" y="408638"/>
            <a:ext cx="8153400" cy="609600"/>
          </a:xfrm>
        </p:spPr>
        <p:txBody>
          <a:bodyPr/>
          <a:lstStyle/>
          <a:p>
            <a:r>
              <a:rPr lang="en-US"/>
              <a:t>Comparing the Dental Plans</a:t>
            </a:r>
          </a:p>
        </p:txBody>
      </p:sp>
      <p:sp>
        <p:nvSpPr>
          <p:cNvPr id="5" name="TextBox 4"/>
          <p:cNvSpPr txBox="1"/>
          <p:nvPr/>
        </p:nvSpPr>
        <p:spPr>
          <a:xfrm>
            <a:off x="438150" y="5796592"/>
            <a:ext cx="7261362" cy="769441"/>
          </a:xfrm>
          <a:prstGeom prst="rect">
            <a:avLst/>
          </a:prstGeom>
          <a:noFill/>
        </p:spPr>
        <p:txBody>
          <a:bodyPr wrap="square" rtlCol="0">
            <a:spAutoFit/>
          </a:bodyPr>
          <a:lstStyle/>
          <a:p>
            <a:r>
              <a:rPr lang="en-US" sz="1100" dirty="0"/>
              <a:t>*Out-of-network services will be covered based on the reasonable and customary charge, which is the normal amount charged by most dental providers in your geographic region, as determined by Aetna. If you go out-of-network for care, you will be responsible for your coinsurance plus any amount over the reasonable and customary charge. </a:t>
            </a:r>
          </a:p>
        </p:txBody>
      </p:sp>
    </p:spTree>
    <p:extLst>
      <p:ext uri="{BB962C8B-B14F-4D97-AF65-F5344CB8AC3E}">
        <p14:creationId xmlns:p14="http://schemas.microsoft.com/office/powerpoint/2010/main" val="3002846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36741611"/>
              </p:ext>
            </p:extLst>
          </p:nvPr>
        </p:nvGraphicFramePr>
        <p:xfrm>
          <a:off x="438150" y="1295400"/>
          <a:ext cx="8248650" cy="3997960"/>
        </p:xfrm>
        <a:graphic>
          <a:graphicData uri="http://schemas.openxmlformats.org/drawingml/2006/table">
            <a:tbl>
              <a:tblPr firstRow="1" bandRow="1">
                <a:tableStyleId>{5C22544A-7EE6-4342-B048-85BDC9FD1C3A}</a:tableStyleId>
              </a:tblPr>
              <a:tblGrid>
                <a:gridCol w="4000685">
                  <a:extLst>
                    <a:ext uri="{9D8B030D-6E8A-4147-A177-3AD203B41FA5}">
                      <a16:colId xmlns:a16="http://schemas.microsoft.com/office/drawing/2014/main" val="909374937"/>
                    </a:ext>
                  </a:extLst>
                </a:gridCol>
                <a:gridCol w="2419165">
                  <a:extLst>
                    <a:ext uri="{9D8B030D-6E8A-4147-A177-3AD203B41FA5}">
                      <a16:colId xmlns:a16="http://schemas.microsoft.com/office/drawing/2014/main" val="455505421"/>
                    </a:ext>
                  </a:extLst>
                </a:gridCol>
                <a:gridCol w="1828800">
                  <a:extLst>
                    <a:ext uri="{9D8B030D-6E8A-4147-A177-3AD203B41FA5}">
                      <a16:colId xmlns:a16="http://schemas.microsoft.com/office/drawing/2014/main" val="4041614143"/>
                    </a:ext>
                  </a:extLst>
                </a:gridCol>
              </a:tblGrid>
              <a:tr h="370840">
                <a:tc>
                  <a:txBody>
                    <a:bodyPr/>
                    <a:lstStyle/>
                    <a:p>
                      <a:r>
                        <a:rPr lang="en-US"/>
                        <a:t>Plan Features</a:t>
                      </a:r>
                    </a:p>
                  </a:txBody>
                  <a:tcPr/>
                </a:tc>
                <a:tc>
                  <a:txBody>
                    <a:bodyPr/>
                    <a:lstStyle/>
                    <a:p>
                      <a:r>
                        <a:rPr lang="en-US"/>
                        <a:t>Dental HMO</a:t>
                      </a:r>
                    </a:p>
                  </a:txBody>
                  <a:tcPr/>
                </a:tc>
                <a:tc>
                  <a:txBody>
                    <a:bodyPr/>
                    <a:lstStyle/>
                    <a:p>
                      <a:r>
                        <a:rPr lang="en-US"/>
                        <a:t>Dental PPO</a:t>
                      </a:r>
                    </a:p>
                  </a:txBody>
                  <a:tcPr/>
                </a:tc>
                <a:extLst>
                  <a:ext uri="{0D108BD9-81ED-4DB2-BD59-A6C34878D82A}">
                    <a16:rowId xmlns:a16="http://schemas.microsoft.com/office/drawing/2014/main" val="4206518464"/>
                  </a:ext>
                </a:extLst>
              </a:tr>
              <a:tr h="370840">
                <a:tc>
                  <a:txBody>
                    <a:bodyPr/>
                    <a:lstStyle/>
                    <a:p>
                      <a:r>
                        <a:rPr lang="en-US" sz="1700" b="1" dirty="0"/>
                        <a:t>Retiree/beneficiary monthly contributions</a:t>
                      </a:r>
                    </a:p>
                  </a:txBody>
                  <a:tcPr/>
                </a:tc>
                <a:tc>
                  <a:txBody>
                    <a:bodyPr/>
                    <a:lstStyle/>
                    <a:p>
                      <a:r>
                        <a:rPr lang="en-US" sz="1700"/>
                        <a:t>Lowest</a:t>
                      </a:r>
                    </a:p>
                  </a:txBody>
                  <a:tcPr/>
                </a:tc>
                <a:tc>
                  <a:txBody>
                    <a:bodyPr/>
                    <a:lstStyle/>
                    <a:p>
                      <a:r>
                        <a:rPr lang="en-US" sz="1700"/>
                        <a:t>Highest</a:t>
                      </a:r>
                    </a:p>
                  </a:txBody>
                  <a:tcPr/>
                </a:tc>
                <a:extLst>
                  <a:ext uri="{0D108BD9-81ED-4DB2-BD59-A6C34878D82A}">
                    <a16:rowId xmlns:a16="http://schemas.microsoft.com/office/drawing/2014/main" val="2784360852"/>
                  </a:ext>
                </a:extLst>
              </a:tr>
              <a:tr h="370840">
                <a:tc>
                  <a:txBody>
                    <a:bodyPr/>
                    <a:lstStyle/>
                    <a:p>
                      <a:r>
                        <a:rPr lang="en-US" sz="1700" b="1" dirty="0"/>
                        <a:t>Benefits paid</a:t>
                      </a:r>
                      <a:r>
                        <a:rPr lang="en-US" sz="1700" b="1" baseline="0" dirty="0"/>
                        <a:t> out-of-network</a:t>
                      </a:r>
                      <a:endParaRPr lang="en-US" sz="1700" b="1" dirty="0"/>
                    </a:p>
                  </a:txBody>
                  <a:tcPr/>
                </a:tc>
                <a:tc>
                  <a:txBody>
                    <a:bodyPr/>
                    <a:lstStyle/>
                    <a:p>
                      <a:r>
                        <a:rPr lang="en-US" sz="1700"/>
                        <a:t>No</a:t>
                      </a:r>
                    </a:p>
                  </a:txBody>
                  <a:tcPr/>
                </a:tc>
                <a:tc>
                  <a:txBody>
                    <a:bodyPr/>
                    <a:lstStyle/>
                    <a:p>
                      <a:r>
                        <a:rPr lang="en-US" sz="1700"/>
                        <a:t>Yes</a:t>
                      </a:r>
                    </a:p>
                  </a:txBody>
                  <a:tcPr/>
                </a:tc>
                <a:extLst>
                  <a:ext uri="{0D108BD9-81ED-4DB2-BD59-A6C34878D82A}">
                    <a16:rowId xmlns:a16="http://schemas.microsoft.com/office/drawing/2014/main" val="339220954"/>
                  </a:ext>
                </a:extLst>
              </a:tr>
              <a:tr h="370840">
                <a:tc>
                  <a:txBody>
                    <a:bodyPr/>
                    <a:lstStyle/>
                    <a:p>
                      <a:r>
                        <a:rPr lang="en-US" sz="1700" b="1" dirty="0"/>
                        <a:t>Size of the provider network</a:t>
                      </a:r>
                    </a:p>
                  </a:txBody>
                  <a:tcPr/>
                </a:tc>
                <a:tc>
                  <a:txBody>
                    <a:bodyPr/>
                    <a:lstStyle/>
                    <a:p>
                      <a:r>
                        <a:rPr lang="en-US" sz="1700" dirty="0"/>
                        <a:t>Smaller</a:t>
                      </a:r>
                    </a:p>
                    <a:p>
                      <a:endParaRPr lang="en-US" sz="1700" dirty="0"/>
                    </a:p>
                    <a:p>
                      <a:r>
                        <a:rPr lang="en-US" sz="1700" b="0" i="0" kern="1200" dirty="0">
                          <a:solidFill>
                            <a:schemeClr val="dk1"/>
                          </a:solidFill>
                          <a:effectLst/>
                          <a:latin typeface="+mn-lt"/>
                          <a:ea typeface="+mn-ea"/>
                          <a:cs typeface="+mn-cs"/>
                        </a:rPr>
                        <a:t>Generally made up of group practices with multiple providers in single location and multiple locations​</a:t>
                      </a:r>
                      <a:endParaRPr lang="en-US" sz="1700" dirty="0"/>
                    </a:p>
                  </a:txBody>
                  <a:tcPr/>
                </a:tc>
                <a:tc>
                  <a:txBody>
                    <a:bodyPr/>
                    <a:lstStyle/>
                    <a:p>
                      <a:r>
                        <a:rPr lang="en-US" sz="1700" dirty="0"/>
                        <a:t>Larger</a:t>
                      </a:r>
                    </a:p>
                    <a:p>
                      <a:endParaRPr lang="en-US" sz="1700" dirty="0"/>
                    </a:p>
                    <a:p>
                      <a:r>
                        <a:rPr lang="en-US" sz="1700" b="0" i="0" kern="1200" dirty="0">
                          <a:solidFill>
                            <a:schemeClr val="dk1"/>
                          </a:solidFill>
                          <a:effectLst/>
                          <a:latin typeface="+mn-lt"/>
                          <a:ea typeface="+mn-ea"/>
                          <a:cs typeface="+mn-cs"/>
                        </a:rPr>
                        <a:t>Generally individual private offices with 1 or 2 providers and a single location​</a:t>
                      </a:r>
                      <a:endParaRPr lang="en-US" sz="1700" dirty="0"/>
                    </a:p>
                  </a:txBody>
                  <a:tcPr/>
                </a:tc>
                <a:extLst>
                  <a:ext uri="{0D108BD9-81ED-4DB2-BD59-A6C34878D82A}">
                    <a16:rowId xmlns:a16="http://schemas.microsoft.com/office/drawing/2014/main" val="1653823673"/>
                  </a:ext>
                </a:extLst>
              </a:tr>
              <a:tr h="370840">
                <a:tc>
                  <a:txBody>
                    <a:bodyPr/>
                    <a:lstStyle/>
                    <a:p>
                      <a:r>
                        <a:rPr lang="en-US" sz="1700" b="1" dirty="0"/>
                        <a:t>Must use</a:t>
                      </a:r>
                      <a:r>
                        <a:rPr lang="en-US" sz="1700" b="1" baseline="0" dirty="0"/>
                        <a:t> primary dentist for care and referrals</a:t>
                      </a:r>
                      <a:endParaRPr lang="en-US" sz="1700" b="1" dirty="0"/>
                    </a:p>
                  </a:txBody>
                  <a:tcPr/>
                </a:tc>
                <a:tc>
                  <a:txBody>
                    <a:bodyPr/>
                    <a:lstStyle/>
                    <a:p>
                      <a:r>
                        <a:rPr lang="en-US" sz="1700" dirty="0"/>
                        <a:t>Yes</a:t>
                      </a:r>
                    </a:p>
                  </a:txBody>
                  <a:tcPr/>
                </a:tc>
                <a:tc>
                  <a:txBody>
                    <a:bodyPr/>
                    <a:lstStyle/>
                    <a:p>
                      <a:r>
                        <a:rPr lang="en-US" sz="1700"/>
                        <a:t>No</a:t>
                      </a:r>
                    </a:p>
                  </a:txBody>
                  <a:tcPr/>
                </a:tc>
                <a:extLst>
                  <a:ext uri="{0D108BD9-81ED-4DB2-BD59-A6C34878D82A}">
                    <a16:rowId xmlns:a16="http://schemas.microsoft.com/office/drawing/2014/main" val="1729403352"/>
                  </a:ext>
                </a:extLst>
              </a:tr>
              <a:tr h="370840">
                <a:tc>
                  <a:txBody>
                    <a:bodyPr/>
                    <a:lstStyle/>
                    <a:p>
                      <a:r>
                        <a:rPr lang="en-US" sz="1700" b="1"/>
                        <a:t>Deductible</a:t>
                      </a:r>
                    </a:p>
                  </a:txBody>
                  <a:tcPr/>
                </a:tc>
                <a:tc>
                  <a:txBody>
                    <a:bodyPr/>
                    <a:lstStyle/>
                    <a:p>
                      <a:r>
                        <a:rPr lang="en-US" sz="1700" dirty="0"/>
                        <a:t>No</a:t>
                      </a:r>
                    </a:p>
                  </a:txBody>
                  <a:tcPr/>
                </a:tc>
                <a:tc>
                  <a:txBody>
                    <a:bodyPr/>
                    <a:lstStyle/>
                    <a:p>
                      <a:r>
                        <a:rPr lang="en-US" sz="1700" dirty="0"/>
                        <a:t>Yes</a:t>
                      </a:r>
                    </a:p>
                  </a:txBody>
                  <a:tcPr/>
                </a:tc>
                <a:extLst>
                  <a:ext uri="{0D108BD9-81ED-4DB2-BD59-A6C34878D82A}">
                    <a16:rowId xmlns:a16="http://schemas.microsoft.com/office/drawing/2014/main" val="2667214694"/>
                  </a:ext>
                </a:extLst>
              </a:tr>
            </a:tbl>
          </a:graphicData>
        </a:graphic>
      </p:graphicFrame>
      <p:sp>
        <p:nvSpPr>
          <p:cNvPr id="3" name="Title 2"/>
          <p:cNvSpPr>
            <a:spLocks noGrp="1"/>
          </p:cNvSpPr>
          <p:nvPr>
            <p:ph type="title"/>
          </p:nvPr>
        </p:nvSpPr>
        <p:spPr/>
        <p:txBody>
          <a:bodyPr/>
          <a:lstStyle/>
          <a:p>
            <a:r>
              <a:rPr lang="en-US" sz="2200"/>
              <a:t>Comparison – Aetna Dental HMO Plan vs. Aetna Dental PPO Plan</a:t>
            </a:r>
          </a:p>
        </p:txBody>
      </p:sp>
    </p:spTree>
    <p:extLst>
      <p:ext uri="{BB962C8B-B14F-4D97-AF65-F5344CB8AC3E}">
        <p14:creationId xmlns:p14="http://schemas.microsoft.com/office/powerpoint/2010/main" val="2064618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90687" y="1219200"/>
            <a:ext cx="4710691" cy="2438400"/>
          </a:xfrm>
        </p:spPr>
        <p:txBody>
          <a:bodyPr/>
          <a:lstStyle/>
          <a:p>
            <a:r>
              <a:rPr lang="en-US"/>
              <a:t>Go to </a:t>
            </a:r>
            <a:r>
              <a:rPr lang="en-US">
                <a:solidFill>
                  <a:schemeClr val="lt1"/>
                </a:solidFill>
                <a:latin typeface="+mn-lt"/>
                <a:hlinkClick r:id="rId2"/>
              </a:rPr>
              <a:t>https://www.aetna.com/individuals-families/find-a-doctor.html</a:t>
            </a:r>
            <a:r>
              <a:rPr lang="en-US">
                <a:solidFill>
                  <a:schemeClr val="lt1"/>
                </a:solidFill>
                <a:latin typeface="+mn-lt"/>
              </a:rPr>
              <a:t>. </a:t>
            </a:r>
          </a:p>
          <a:p>
            <a:r>
              <a:rPr lang="en-US" b="1"/>
              <a:t>To search as a guest: </a:t>
            </a:r>
            <a:r>
              <a:rPr lang="en-US"/>
              <a:t>Select </a:t>
            </a:r>
            <a:r>
              <a:rPr lang="en-US" b="1"/>
              <a:t>Guests</a:t>
            </a:r>
            <a:r>
              <a:rPr lang="en-US"/>
              <a:t> </a:t>
            </a:r>
          </a:p>
          <a:p>
            <a:pPr lvl="1"/>
            <a:r>
              <a:rPr lang="en-US"/>
              <a:t>Select Plan from an employer </a:t>
            </a:r>
          </a:p>
          <a:p>
            <a:pPr lvl="1"/>
            <a:r>
              <a:rPr lang="en-US"/>
              <a:t>Enter your location</a:t>
            </a:r>
          </a:p>
          <a:p>
            <a:pPr lvl="1"/>
            <a:r>
              <a:rPr lang="en-US"/>
              <a:t>Select a Plan (DMO/DNO or Dental PPO/PDN)</a:t>
            </a:r>
          </a:p>
          <a:p>
            <a:pPr lvl="1"/>
            <a:r>
              <a:rPr lang="en-US"/>
              <a:t>Find what you need by Category Dentists</a:t>
            </a:r>
          </a:p>
          <a:p>
            <a:pPr lvl="1"/>
            <a:endParaRPr lang="en-US"/>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914400" y="3695700"/>
            <a:ext cx="2752304" cy="2210552"/>
          </a:xfrm>
          <a:prstGeom prst="rect">
            <a:avLst/>
          </a:prstGeom>
          <a:ln>
            <a:solidFill>
              <a:schemeClr val="accent2"/>
            </a:solidFill>
          </a:ln>
        </p:spPr>
      </p:pic>
      <p:sp>
        <p:nvSpPr>
          <p:cNvPr id="4" name="Title 3"/>
          <p:cNvSpPr>
            <a:spLocks noGrp="1"/>
          </p:cNvSpPr>
          <p:nvPr>
            <p:ph type="title"/>
          </p:nvPr>
        </p:nvSpPr>
        <p:spPr/>
        <p:txBody>
          <a:bodyPr/>
          <a:lstStyle/>
          <a:p>
            <a:r>
              <a:rPr lang="en-US" sz="2400"/>
              <a:t>How to Locate an Aetna Network Dental Provider</a:t>
            </a:r>
          </a:p>
        </p:txBody>
      </p:sp>
      <p:pic>
        <p:nvPicPr>
          <p:cNvPr id="11" name="Picture 10">
            <a:extLst>
              <a:ext uri="{FF2B5EF4-FFF2-40B4-BE49-F238E27FC236}">
                <a16:creationId xmlns:a16="http://schemas.microsoft.com/office/drawing/2014/main" id="{A3F8CFEC-22CF-4149-8258-DEBCE3F8E42D}"/>
              </a:ext>
            </a:extLst>
          </p:cNvPr>
          <p:cNvPicPr>
            <a:picLocks noChangeAspect="1"/>
          </p:cNvPicPr>
          <p:nvPr/>
        </p:nvPicPr>
        <p:blipFill>
          <a:blip r:embed="rId4"/>
          <a:stretch>
            <a:fillRect/>
          </a:stretch>
        </p:blipFill>
        <p:spPr>
          <a:xfrm>
            <a:off x="4219998" y="3686952"/>
            <a:ext cx="2752304" cy="2515915"/>
          </a:xfrm>
          <a:prstGeom prst="rect">
            <a:avLst/>
          </a:prstGeom>
        </p:spPr>
      </p:pic>
    </p:spTree>
    <p:extLst>
      <p:ext uri="{BB962C8B-B14F-4D97-AF65-F5344CB8AC3E}">
        <p14:creationId xmlns:p14="http://schemas.microsoft.com/office/powerpoint/2010/main" val="28594625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AB8D985-E916-2FE3-DFD4-1DDAF038926A}"/>
              </a:ext>
            </a:extLst>
          </p:cNvPr>
          <p:cNvPicPr>
            <a:picLocks noGrp="1" noChangeAspect="1"/>
          </p:cNvPicPr>
          <p:nvPr>
            <p:ph sz="half" idx="2"/>
          </p:nvPr>
        </p:nvPicPr>
        <p:blipFill>
          <a:blip r:embed="rId2"/>
          <a:stretch>
            <a:fillRect/>
          </a:stretch>
        </p:blipFill>
        <p:spPr>
          <a:xfrm>
            <a:off x="5924468" y="1173162"/>
            <a:ext cx="2657475" cy="2562225"/>
          </a:xfrm>
        </p:spPr>
      </p:pic>
      <p:sp>
        <p:nvSpPr>
          <p:cNvPr id="4" name="Title 3">
            <a:extLst>
              <a:ext uri="{FF2B5EF4-FFF2-40B4-BE49-F238E27FC236}">
                <a16:creationId xmlns:a16="http://schemas.microsoft.com/office/drawing/2014/main" id="{6158594B-4C94-BD14-2167-D3CF71EBB245}"/>
              </a:ext>
            </a:extLst>
          </p:cNvPr>
          <p:cNvSpPr>
            <a:spLocks noGrp="1"/>
          </p:cNvSpPr>
          <p:nvPr>
            <p:ph type="title"/>
          </p:nvPr>
        </p:nvSpPr>
        <p:spPr/>
        <p:txBody>
          <a:bodyPr/>
          <a:lstStyle/>
          <a:p>
            <a:r>
              <a:rPr lang="en-US"/>
              <a:t>Aetna Virtual Dental Care </a:t>
            </a:r>
          </a:p>
        </p:txBody>
      </p:sp>
      <p:pic>
        <p:nvPicPr>
          <p:cNvPr id="8" name="Picture 7">
            <a:extLst>
              <a:ext uri="{FF2B5EF4-FFF2-40B4-BE49-F238E27FC236}">
                <a16:creationId xmlns:a16="http://schemas.microsoft.com/office/drawing/2014/main" id="{7C264308-A000-3D28-6D88-D7B9CC36B0C0}"/>
              </a:ext>
            </a:extLst>
          </p:cNvPr>
          <p:cNvPicPr>
            <a:picLocks noChangeAspect="1"/>
          </p:cNvPicPr>
          <p:nvPr/>
        </p:nvPicPr>
        <p:blipFill>
          <a:blip r:embed="rId3"/>
          <a:stretch>
            <a:fillRect/>
          </a:stretch>
        </p:blipFill>
        <p:spPr>
          <a:xfrm>
            <a:off x="6691544" y="3735387"/>
            <a:ext cx="1371600" cy="2600325"/>
          </a:xfrm>
          <a:prstGeom prst="rect">
            <a:avLst/>
          </a:prstGeom>
        </p:spPr>
      </p:pic>
      <p:pic>
        <p:nvPicPr>
          <p:cNvPr id="10" name="Picture 9">
            <a:extLst>
              <a:ext uri="{FF2B5EF4-FFF2-40B4-BE49-F238E27FC236}">
                <a16:creationId xmlns:a16="http://schemas.microsoft.com/office/drawing/2014/main" id="{8241F407-4CF4-0D88-ECD1-1F8300122E9B}"/>
              </a:ext>
            </a:extLst>
          </p:cNvPr>
          <p:cNvPicPr>
            <a:picLocks noChangeAspect="1"/>
          </p:cNvPicPr>
          <p:nvPr/>
        </p:nvPicPr>
        <p:blipFill>
          <a:blip r:embed="rId4"/>
          <a:stretch>
            <a:fillRect/>
          </a:stretch>
        </p:blipFill>
        <p:spPr>
          <a:xfrm>
            <a:off x="1286024" y="1943099"/>
            <a:ext cx="3743325" cy="1704975"/>
          </a:xfrm>
          <a:prstGeom prst="rect">
            <a:avLst/>
          </a:prstGeom>
        </p:spPr>
      </p:pic>
      <p:pic>
        <p:nvPicPr>
          <p:cNvPr id="12" name="Picture 11">
            <a:extLst>
              <a:ext uri="{FF2B5EF4-FFF2-40B4-BE49-F238E27FC236}">
                <a16:creationId xmlns:a16="http://schemas.microsoft.com/office/drawing/2014/main" id="{CEAED18A-D3D9-DC80-D712-61930971B63C}"/>
              </a:ext>
            </a:extLst>
          </p:cNvPr>
          <p:cNvPicPr>
            <a:picLocks noChangeAspect="1"/>
          </p:cNvPicPr>
          <p:nvPr/>
        </p:nvPicPr>
        <p:blipFill>
          <a:blip r:embed="rId5"/>
          <a:stretch>
            <a:fillRect/>
          </a:stretch>
        </p:blipFill>
        <p:spPr>
          <a:xfrm>
            <a:off x="1286024" y="3609974"/>
            <a:ext cx="3746611" cy="1371600"/>
          </a:xfrm>
          <a:prstGeom prst="rect">
            <a:avLst/>
          </a:prstGeom>
        </p:spPr>
      </p:pic>
      <p:sp>
        <p:nvSpPr>
          <p:cNvPr id="16" name="Content Placeholder 15">
            <a:extLst>
              <a:ext uri="{FF2B5EF4-FFF2-40B4-BE49-F238E27FC236}">
                <a16:creationId xmlns:a16="http://schemas.microsoft.com/office/drawing/2014/main" id="{1F5E83B3-4BB8-B236-3A12-7B8A54078794}"/>
              </a:ext>
            </a:extLst>
          </p:cNvPr>
          <p:cNvSpPr>
            <a:spLocks noGrp="1"/>
          </p:cNvSpPr>
          <p:nvPr>
            <p:ph sz="half" idx="1"/>
          </p:nvPr>
        </p:nvSpPr>
        <p:spPr>
          <a:xfrm>
            <a:off x="490687" y="1173162"/>
            <a:ext cx="5334000" cy="4873625"/>
          </a:xfrm>
        </p:spPr>
        <p:txBody>
          <a:bodyPr/>
          <a:lstStyle/>
          <a:p>
            <a:r>
              <a:rPr lang="en-US"/>
              <a:t>Aetna virtual dental care through Dental.com; 365 days a year</a:t>
            </a:r>
          </a:p>
        </p:txBody>
      </p:sp>
      <p:pic>
        <p:nvPicPr>
          <p:cNvPr id="18" name="Picture 17">
            <a:extLst>
              <a:ext uri="{FF2B5EF4-FFF2-40B4-BE49-F238E27FC236}">
                <a16:creationId xmlns:a16="http://schemas.microsoft.com/office/drawing/2014/main" id="{13397676-877E-EEEA-6A56-DBC8DE6D856B}"/>
              </a:ext>
            </a:extLst>
          </p:cNvPr>
          <p:cNvPicPr>
            <a:picLocks noChangeAspect="1"/>
          </p:cNvPicPr>
          <p:nvPr/>
        </p:nvPicPr>
        <p:blipFill>
          <a:blip r:embed="rId6"/>
          <a:stretch>
            <a:fillRect/>
          </a:stretch>
        </p:blipFill>
        <p:spPr>
          <a:xfrm>
            <a:off x="1286024" y="4956281"/>
            <a:ext cx="3743325" cy="1292948"/>
          </a:xfrm>
          <a:prstGeom prst="rect">
            <a:avLst/>
          </a:prstGeom>
        </p:spPr>
      </p:pic>
    </p:spTree>
    <p:extLst>
      <p:ext uri="{BB962C8B-B14F-4D97-AF65-F5344CB8AC3E}">
        <p14:creationId xmlns:p14="http://schemas.microsoft.com/office/powerpoint/2010/main" val="2898321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A2FD5B-6A33-99F6-DC0E-A33863DEE99D}"/>
              </a:ext>
            </a:extLst>
          </p:cNvPr>
          <p:cNvSpPr>
            <a:spLocks noGrp="1"/>
          </p:cNvSpPr>
          <p:nvPr>
            <p:ph sz="half" idx="1"/>
          </p:nvPr>
        </p:nvSpPr>
        <p:spPr>
          <a:xfrm>
            <a:off x="457200" y="1109709"/>
            <a:ext cx="5334000" cy="5062491"/>
          </a:xfrm>
        </p:spPr>
        <p:txBody>
          <a:bodyPr/>
          <a:lstStyle/>
          <a:p>
            <a:pPr marL="0" indent="0">
              <a:buNone/>
            </a:pPr>
            <a:endParaRPr lang="en-US"/>
          </a:p>
          <a:p>
            <a:endParaRPr lang="en-US"/>
          </a:p>
        </p:txBody>
      </p:sp>
      <p:pic>
        <p:nvPicPr>
          <p:cNvPr id="8" name="Content Placeholder 7">
            <a:extLst>
              <a:ext uri="{FF2B5EF4-FFF2-40B4-BE49-F238E27FC236}">
                <a16:creationId xmlns:a16="http://schemas.microsoft.com/office/drawing/2014/main" id="{133E170A-AA69-FC90-2BC3-F365ED9C869E}"/>
              </a:ext>
            </a:extLst>
          </p:cNvPr>
          <p:cNvPicPr>
            <a:picLocks noGrp="1" noChangeAspect="1"/>
          </p:cNvPicPr>
          <p:nvPr>
            <p:ph sz="half" idx="2"/>
          </p:nvPr>
        </p:nvPicPr>
        <p:blipFill>
          <a:blip r:embed="rId2"/>
          <a:stretch>
            <a:fillRect/>
          </a:stretch>
        </p:blipFill>
        <p:spPr>
          <a:xfrm>
            <a:off x="5943600" y="1459951"/>
            <a:ext cx="2743200" cy="4547697"/>
          </a:xfrm>
        </p:spPr>
      </p:pic>
      <p:sp>
        <p:nvSpPr>
          <p:cNvPr id="4" name="Title 3">
            <a:extLst>
              <a:ext uri="{FF2B5EF4-FFF2-40B4-BE49-F238E27FC236}">
                <a16:creationId xmlns:a16="http://schemas.microsoft.com/office/drawing/2014/main" id="{460E6520-443D-EEAD-0D0C-E6B5EC29F27D}"/>
              </a:ext>
            </a:extLst>
          </p:cNvPr>
          <p:cNvSpPr>
            <a:spLocks noGrp="1"/>
          </p:cNvSpPr>
          <p:nvPr>
            <p:ph type="title"/>
          </p:nvPr>
        </p:nvSpPr>
        <p:spPr/>
        <p:txBody>
          <a:bodyPr/>
          <a:lstStyle/>
          <a:p>
            <a:r>
              <a:rPr lang="en-US"/>
              <a:t>Special Discounts for Aetna Dental Members</a:t>
            </a:r>
          </a:p>
        </p:txBody>
      </p:sp>
      <p:pic>
        <p:nvPicPr>
          <p:cNvPr id="6" name="Picture 5">
            <a:extLst>
              <a:ext uri="{FF2B5EF4-FFF2-40B4-BE49-F238E27FC236}">
                <a16:creationId xmlns:a16="http://schemas.microsoft.com/office/drawing/2014/main" id="{42D1BD29-444D-08D1-4CEF-777D5569C166}"/>
              </a:ext>
            </a:extLst>
          </p:cNvPr>
          <p:cNvPicPr>
            <a:picLocks noChangeAspect="1"/>
          </p:cNvPicPr>
          <p:nvPr/>
        </p:nvPicPr>
        <p:blipFill>
          <a:blip r:embed="rId3"/>
          <a:stretch>
            <a:fillRect/>
          </a:stretch>
        </p:blipFill>
        <p:spPr>
          <a:xfrm>
            <a:off x="528638" y="1149692"/>
            <a:ext cx="5248275" cy="1095375"/>
          </a:xfrm>
          <a:prstGeom prst="rect">
            <a:avLst/>
          </a:prstGeom>
        </p:spPr>
      </p:pic>
      <p:pic>
        <p:nvPicPr>
          <p:cNvPr id="10" name="Picture 9">
            <a:extLst>
              <a:ext uri="{FF2B5EF4-FFF2-40B4-BE49-F238E27FC236}">
                <a16:creationId xmlns:a16="http://schemas.microsoft.com/office/drawing/2014/main" id="{213DA34B-9D28-ED08-ADE4-4B83BEEC8ECA}"/>
              </a:ext>
            </a:extLst>
          </p:cNvPr>
          <p:cNvPicPr>
            <a:picLocks noChangeAspect="1"/>
          </p:cNvPicPr>
          <p:nvPr/>
        </p:nvPicPr>
        <p:blipFill>
          <a:blip r:embed="rId4"/>
          <a:stretch>
            <a:fillRect/>
          </a:stretch>
        </p:blipFill>
        <p:spPr>
          <a:xfrm>
            <a:off x="528638" y="2226803"/>
            <a:ext cx="4892382" cy="914400"/>
          </a:xfrm>
          <a:prstGeom prst="rect">
            <a:avLst/>
          </a:prstGeom>
        </p:spPr>
      </p:pic>
      <p:pic>
        <p:nvPicPr>
          <p:cNvPr id="12" name="Picture 11">
            <a:extLst>
              <a:ext uri="{FF2B5EF4-FFF2-40B4-BE49-F238E27FC236}">
                <a16:creationId xmlns:a16="http://schemas.microsoft.com/office/drawing/2014/main" id="{3451D4A7-45D9-867D-B37B-4DDEBD2D31E2}"/>
              </a:ext>
            </a:extLst>
          </p:cNvPr>
          <p:cNvPicPr>
            <a:picLocks noChangeAspect="1"/>
          </p:cNvPicPr>
          <p:nvPr/>
        </p:nvPicPr>
        <p:blipFill>
          <a:blip r:embed="rId5"/>
          <a:stretch>
            <a:fillRect/>
          </a:stretch>
        </p:blipFill>
        <p:spPr>
          <a:xfrm>
            <a:off x="528638" y="3141203"/>
            <a:ext cx="4467225" cy="876300"/>
          </a:xfrm>
          <a:prstGeom prst="rect">
            <a:avLst/>
          </a:prstGeom>
        </p:spPr>
      </p:pic>
      <p:pic>
        <p:nvPicPr>
          <p:cNvPr id="14" name="Picture 13">
            <a:extLst>
              <a:ext uri="{FF2B5EF4-FFF2-40B4-BE49-F238E27FC236}">
                <a16:creationId xmlns:a16="http://schemas.microsoft.com/office/drawing/2014/main" id="{C66EDF60-0813-8F8F-A051-3DEDD12149AE}"/>
              </a:ext>
            </a:extLst>
          </p:cNvPr>
          <p:cNvPicPr>
            <a:picLocks noChangeAspect="1"/>
          </p:cNvPicPr>
          <p:nvPr/>
        </p:nvPicPr>
        <p:blipFill>
          <a:blip r:embed="rId6"/>
          <a:stretch>
            <a:fillRect/>
          </a:stretch>
        </p:blipFill>
        <p:spPr>
          <a:xfrm>
            <a:off x="528638" y="4017503"/>
            <a:ext cx="5200650" cy="971550"/>
          </a:xfrm>
          <a:prstGeom prst="rect">
            <a:avLst/>
          </a:prstGeom>
        </p:spPr>
      </p:pic>
      <p:pic>
        <p:nvPicPr>
          <p:cNvPr id="16" name="Picture 15">
            <a:extLst>
              <a:ext uri="{FF2B5EF4-FFF2-40B4-BE49-F238E27FC236}">
                <a16:creationId xmlns:a16="http://schemas.microsoft.com/office/drawing/2014/main" id="{1F580733-43A8-721C-DC3D-BEF4C977A0D9}"/>
              </a:ext>
            </a:extLst>
          </p:cNvPr>
          <p:cNvPicPr>
            <a:picLocks noChangeAspect="1"/>
          </p:cNvPicPr>
          <p:nvPr/>
        </p:nvPicPr>
        <p:blipFill>
          <a:blip r:embed="rId7"/>
          <a:stretch>
            <a:fillRect/>
          </a:stretch>
        </p:blipFill>
        <p:spPr>
          <a:xfrm>
            <a:off x="528638" y="4989053"/>
            <a:ext cx="4362958" cy="917213"/>
          </a:xfrm>
          <a:prstGeom prst="rect">
            <a:avLst/>
          </a:prstGeom>
        </p:spPr>
      </p:pic>
      <p:sp>
        <p:nvSpPr>
          <p:cNvPr id="17" name="Rectangle 16">
            <a:extLst>
              <a:ext uri="{FF2B5EF4-FFF2-40B4-BE49-F238E27FC236}">
                <a16:creationId xmlns:a16="http://schemas.microsoft.com/office/drawing/2014/main" id="{AA21368A-E91A-250B-D505-7D13D246FCC0}"/>
              </a:ext>
            </a:extLst>
          </p:cNvPr>
          <p:cNvSpPr/>
          <p:nvPr/>
        </p:nvSpPr>
        <p:spPr>
          <a:xfrm>
            <a:off x="4891596" y="4966740"/>
            <a:ext cx="885317" cy="939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E55EAAB-B699-32BC-EF2A-2B8E59CDD37C}"/>
              </a:ext>
            </a:extLst>
          </p:cNvPr>
          <p:cNvPicPr>
            <a:picLocks noChangeAspect="1"/>
          </p:cNvPicPr>
          <p:nvPr/>
        </p:nvPicPr>
        <p:blipFill>
          <a:blip r:embed="rId8"/>
          <a:stretch>
            <a:fillRect/>
          </a:stretch>
        </p:blipFill>
        <p:spPr>
          <a:xfrm>
            <a:off x="4859370" y="3131824"/>
            <a:ext cx="931830" cy="896190"/>
          </a:xfrm>
          <a:prstGeom prst="rect">
            <a:avLst/>
          </a:prstGeom>
        </p:spPr>
      </p:pic>
      <p:pic>
        <p:nvPicPr>
          <p:cNvPr id="19" name="Picture 18">
            <a:extLst>
              <a:ext uri="{FF2B5EF4-FFF2-40B4-BE49-F238E27FC236}">
                <a16:creationId xmlns:a16="http://schemas.microsoft.com/office/drawing/2014/main" id="{EB94670D-A978-914B-A7AA-3824DE280848}"/>
              </a:ext>
            </a:extLst>
          </p:cNvPr>
          <p:cNvPicPr>
            <a:picLocks noChangeAspect="1"/>
          </p:cNvPicPr>
          <p:nvPr/>
        </p:nvPicPr>
        <p:blipFill>
          <a:blip r:embed="rId8"/>
          <a:stretch>
            <a:fillRect/>
          </a:stretch>
        </p:blipFill>
        <p:spPr>
          <a:xfrm>
            <a:off x="5342687" y="2226154"/>
            <a:ext cx="448513" cy="914400"/>
          </a:xfrm>
          <a:prstGeom prst="rect">
            <a:avLst/>
          </a:prstGeom>
        </p:spPr>
      </p:pic>
      <p:pic>
        <p:nvPicPr>
          <p:cNvPr id="20" name="Picture 19">
            <a:extLst>
              <a:ext uri="{FF2B5EF4-FFF2-40B4-BE49-F238E27FC236}">
                <a16:creationId xmlns:a16="http://schemas.microsoft.com/office/drawing/2014/main" id="{6D0BE13D-1C9B-52E9-B7F2-ED068F30816E}"/>
              </a:ext>
            </a:extLst>
          </p:cNvPr>
          <p:cNvPicPr>
            <a:picLocks noChangeAspect="1"/>
          </p:cNvPicPr>
          <p:nvPr/>
        </p:nvPicPr>
        <p:blipFill>
          <a:blip r:embed="rId8"/>
          <a:stretch>
            <a:fillRect/>
          </a:stretch>
        </p:blipFill>
        <p:spPr>
          <a:xfrm>
            <a:off x="5659165" y="4027311"/>
            <a:ext cx="132036" cy="971550"/>
          </a:xfrm>
          <a:prstGeom prst="rect">
            <a:avLst/>
          </a:prstGeom>
        </p:spPr>
      </p:pic>
    </p:spTree>
    <p:extLst>
      <p:ext uri="{BB962C8B-B14F-4D97-AF65-F5344CB8AC3E}">
        <p14:creationId xmlns:p14="http://schemas.microsoft.com/office/powerpoint/2010/main" val="2385727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B391802-2CED-0EE8-08FC-76E6F2EF6A7E}"/>
              </a:ext>
            </a:extLst>
          </p:cNvPr>
          <p:cNvSpPr txBox="1"/>
          <p:nvPr/>
        </p:nvSpPr>
        <p:spPr>
          <a:xfrm>
            <a:off x="145903" y="416968"/>
            <a:ext cx="6383408" cy="569387"/>
          </a:xfrm>
          <a:prstGeom prst="rect">
            <a:avLst/>
          </a:prstGeom>
          <a:noFill/>
        </p:spPr>
        <p:txBody>
          <a:bodyPr wrap="square">
            <a:spAutoFit/>
          </a:bodyPr>
          <a:lstStyle/>
          <a:p>
            <a:pPr defTabSz="685800" fontAlgn="auto">
              <a:spcBef>
                <a:spcPts val="0"/>
              </a:spcBef>
              <a:spcAft>
                <a:spcPts val="0"/>
              </a:spcAft>
            </a:pPr>
            <a:r>
              <a:rPr lang="en-US" b="1" dirty="0">
                <a:solidFill>
                  <a:srgbClr val="0079C2"/>
                </a:solidFill>
                <a:latin typeface="Arial" panose="020B0604020202020204"/>
              </a:rPr>
              <a:t>Introducing</a:t>
            </a:r>
            <a:r>
              <a:rPr lang="en-US" b="1" dirty="0">
                <a:solidFill>
                  <a:srgbClr val="5E5E5E"/>
                </a:solidFill>
                <a:latin typeface="Arial" panose="020B0604020202020204"/>
              </a:rPr>
              <a:t> </a:t>
            </a:r>
            <a:r>
              <a:rPr lang="en-US" b="1" dirty="0">
                <a:solidFill>
                  <a:srgbClr val="002069"/>
                </a:solidFill>
                <a:latin typeface="Arial" panose="020B0604020202020204"/>
              </a:rPr>
              <a:t>Total Health Connections</a:t>
            </a:r>
          </a:p>
          <a:p>
            <a:pPr defTabSz="685800" fontAlgn="auto">
              <a:spcBef>
                <a:spcPts val="0"/>
              </a:spcBef>
              <a:spcAft>
                <a:spcPts val="0"/>
              </a:spcAft>
            </a:pPr>
            <a:r>
              <a:rPr lang="en-US" sz="1300" b="1" dirty="0">
                <a:solidFill>
                  <a:srgbClr val="002069"/>
                </a:solidFill>
                <a:latin typeface="Arial" panose="020B0604020202020204"/>
              </a:rPr>
              <a:t>With a dedicated advocate in your corner, healthcare is easier at every step</a:t>
            </a:r>
          </a:p>
        </p:txBody>
      </p:sp>
      <p:sp>
        <p:nvSpPr>
          <p:cNvPr id="16" name="TextBox 15">
            <a:extLst>
              <a:ext uri="{FF2B5EF4-FFF2-40B4-BE49-F238E27FC236}">
                <a16:creationId xmlns:a16="http://schemas.microsoft.com/office/drawing/2014/main" id="{9330C420-72F3-D534-ED67-0653EE4B64EB}"/>
              </a:ext>
            </a:extLst>
          </p:cNvPr>
          <p:cNvSpPr txBox="1"/>
          <p:nvPr/>
        </p:nvSpPr>
        <p:spPr>
          <a:xfrm>
            <a:off x="145903" y="1285928"/>
            <a:ext cx="7870633" cy="707886"/>
          </a:xfrm>
          <a:prstGeom prst="rect">
            <a:avLst/>
          </a:prstGeom>
          <a:noFill/>
        </p:spPr>
        <p:txBody>
          <a:bodyPr wrap="square">
            <a:spAutoFit/>
          </a:bodyPr>
          <a:lstStyle/>
          <a:p>
            <a:pPr defTabSz="685800" fontAlgn="auto">
              <a:spcBef>
                <a:spcPts val="0"/>
              </a:spcBef>
              <a:spcAft>
                <a:spcPts val="0"/>
              </a:spcAft>
            </a:pPr>
            <a:r>
              <a:rPr lang="en-US" sz="1000" dirty="0">
                <a:solidFill>
                  <a:srgbClr val="5E5E5E"/>
                </a:solidFill>
                <a:latin typeface="Arial" panose="020B0604020202020204"/>
              </a:rPr>
              <a:t>Total Health Connections is about making sure you and your family experience healthcare in a way that helps you feel confident, covered, and protected. With Total Health Connections, you have your own personal health champion, called a family advocate. Your dedicated family advocate is here to help you and your family through unexpected emergencies and everyday health needs. They stay one step ahead, helping you get the care and support you need today and down the road — at no extra cost to you.</a:t>
            </a:r>
          </a:p>
        </p:txBody>
      </p:sp>
      <p:sp>
        <p:nvSpPr>
          <p:cNvPr id="18" name="TextBox 17">
            <a:extLst>
              <a:ext uri="{FF2B5EF4-FFF2-40B4-BE49-F238E27FC236}">
                <a16:creationId xmlns:a16="http://schemas.microsoft.com/office/drawing/2014/main" id="{BFF0215F-8842-8B00-EAC1-AD95F90DF03B}"/>
              </a:ext>
            </a:extLst>
          </p:cNvPr>
          <p:cNvSpPr txBox="1"/>
          <p:nvPr/>
        </p:nvSpPr>
        <p:spPr>
          <a:xfrm>
            <a:off x="3624285" y="1993814"/>
            <a:ext cx="4591878" cy="3670236"/>
          </a:xfrm>
          <a:prstGeom prst="rect">
            <a:avLst/>
          </a:prstGeom>
          <a:noFill/>
        </p:spPr>
        <p:txBody>
          <a:bodyPr wrap="square">
            <a:spAutoFit/>
          </a:bodyPr>
          <a:lstStyle/>
          <a:p>
            <a:pPr defTabSz="685800" fontAlgn="auto">
              <a:spcBef>
                <a:spcPts val="0"/>
              </a:spcBef>
              <a:spcAft>
                <a:spcPts val="0"/>
              </a:spcAft>
            </a:pPr>
            <a:r>
              <a:rPr lang="en-US" sz="1350" b="1" dirty="0">
                <a:solidFill>
                  <a:srgbClr val="002060"/>
                </a:solidFill>
                <a:latin typeface="Arial" panose="020B0604020202020204"/>
              </a:rPr>
              <a:t>Here’s how you’ll benefit: </a:t>
            </a:r>
          </a:p>
          <a:p>
            <a:pPr defTabSz="685800" fontAlgn="auto">
              <a:spcBef>
                <a:spcPts val="0"/>
              </a:spcBef>
              <a:spcAft>
                <a:spcPts val="0"/>
              </a:spcAft>
            </a:pPr>
            <a:endParaRPr lang="en-US" sz="1350" dirty="0">
              <a:solidFill>
                <a:srgbClr val="5E5E5E"/>
              </a:solidFill>
              <a:latin typeface="Arial" panose="020B0604020202020204"/>
            </a:endParaRPr>
          </a:p>
          <a:p>
            <a:pPr defTabSz="685800" fontAlgn="auto">
              <a:spcBef>
                <a:spcPts val="0"/>
              </a:spcBef>
              <a:spcAft>
                <a:spcPts val="0"/>
              </a:spcAft>
            </a:pPr>
            <a:r>
              <a:rPr lang="en-US" sz="1350" dirty="0">
                <a:solidFill>
                  <a:srgbClr val="5E5E5E"/>
                </a:solidFill>
                <a:latin typeface="Arial" panose="020B0604020202020204"/>
              </a:rPr>
              <a:t>          </a:t>
            </a:r>
            <a:r>
              <a:rPr lang="en-US" sz="1350" b="1" dirty="0">
                <a:solidFill>
                  <a:srgbClr val="002060"/>
                </a:solidFill>
                <a:latin typeface="Arial" panose="020B0604020202020204"/>
              </a:rPr>
              <a:t>A dedicated family advocate </a:t>
            </a:r>
          </a:p>
          <a:p>
            <a:pPr defTabSz="685800" fontAlgn="auto">
              <a:spcBef>
                <a:spcPts val="0"/>
              </a:spcBef>
              <a:spcAft>
                <a:spcPts val="0"/>
              </a:spcAft>
            </a:pPr>
            <a:endParaRPr lang="en-US" sz="1350" dirty="0">
              <a:solidFill>
                <a:srgbClr val="5E5E5E"/>
              </a:solidFill>
              <a:latin typeface="Arial" panose="020B0604020202020204"/>
            </a:endParaRPr>
          </a:p>
          <a:p>
            <a:pPr defTabSz="685800" fontAlgn="auto">
              <a:spcBef>
                <a:spcPts val="0"/>
              </a:spcBef>
              <a:spcAft>
                <a:spcPts val="0"/>
              </a:spcAft>
            </a:pPr>
            <a:r>
              <a:rPr lang="en-US" sz="1050" dirty="0">
                <a:solidFill>
                  <a:srgbClr val="5E5E5E"/>
                </a:solidFill>
                <a:latin typeface="Arial" panose="020B0604020202020204"/>
              </a:rPr>
              <a:t>Your family advocate is here to connect you with the right care at the right time with proactive, inclusive, and compassionate support. They can help you: </a:t>
            </a:r>
          </a:p>
          <a:p>
            <a:pPr defTabSz="685800" fontAlgn="auto">
              <a:spcBef>
                <a:spcPts val="0"/>
              </a:spcBef>
              <a:spcAft>
                <a:spcPts val="0"/>
              </a:spcAft>
            </a:pPr>
            <a:endParaRPr lang="en-US" sz="1050" dirty="0">
              <a:solidFill>
                <a:srgbClr val="5E5E5E"/>
              </a:solidFill>
              <a:latin typeface="Arial" panose="020B0604020202020204"/>
            </a:endParaRPr>
          </a:p>
          <a:p>
            <a:pPr defTabSz="685800" fontAlgn="auto">
              <a:spcBef>
                <a:spcPts val="0"/>
              </a:spcBef>
              <a:spcAft>
                <a:spcPts val="0"/>
              </a:spcAft>
            </a:pPr>
            <a:r>
              <a:rPr lang="en-US" sz="1050" dirty="0">
                <a:solidFill>
                  <a:srgbClr val="5E5E5E"/>
                </a:solidFill>
                <a:latin typeface="Arial" panose="020B0604020202020204"/>
              </a:rPr>
              <a:t>◦ Find top-quality doctors, specialists, and care facilities in your health plan and help schedule appointments. </a:t>
            </a:r>
          </a:p>
          <a:p>
            <a:pPr defTabSz="685800" fontAlgn="auto">
              <a:spcBef>
                <a:spcPts val="0"/>
              </a:spcBef>
              <a:spcAft>
                <a:spcPts val="0"/>
              </a:spcAft>
            </a:pPr>
            <a:endParaRPr lang="en-US" sz="1050" dirty="0">
              <a:solidFill>
                <a:srgbClr val="5E5E5E"/>
              </a:solidFill>
              <a:latin typeface="Arial" panose="020B0604020202020204"/>
            </a:endParaRPr>
          </a:p>
          <a:p>
            <a:pPr defTabSz="685800" fontAlgn="auto">
              <a:spcBef>
                <a:spcPts val="0"/>
              </a:spcBef>
              <a:spcAft>
                <a:spcPts val="0"/>
              </a:spcAft>
            </a:pPr>
            <a:r>
              <a:rPr lang="en-US" sz="1050" dirty="0">
                <a:solidFill>
                  <a:srgbClr val="5E5E5E"/>
                </a:solidFill>
                <a:latin typeface="Arial" panose="020B0604020202020204"/>
              </a:rPr>
              <a:t>◦ Stay on top of preventive care and manage chronic conditions.                     </a:t>
            </a:r>
          </a:p>
          <a:p>
            <a:pPr defTabSz="685800" fontAlgn="auto">
              <a:spcBef>
                <a:spcPts val="0"/>
              </a:spcBef>
              <a:spcAft>
                <a:spcPts val="0"/>
              </a:spcAft>
            </a:pPr>
            <a:endParaRPr lang="en-US" sz="1050" dirty="0">
              <a:solidFill>
                <a:srgbClr val="5E5E5E"/>
              </a:solidFill>
              <a:latin typeface="Arial" panose="020B0604020202020204"/>
            </a:endParaRPr>
          </a:p>
          <a:p>
            <a:pPr defTabSz="685800" fontAlgn="auto">
              <a:spcBef>
                <a:spcPts val="0"/>
              </a:spcBef>
              <a:spcAft>
                <a:spcPts val="0"/>
              </a:spcAft>
            </a:pPr>
            <a:r>
              <a:rPr lang="en-US" sz="1050" dirty="0">
                <a:solidFill>
                  <a:srgbClr val="5E5E5E"/>
                </a:solidFill>
                <a:latin typeface="Arial" panose="020B0604020202020204"/>
              </a:rPr>
              <a:t>◦ Understand your health plan and all the benefits available to you from your employer. </a:t>
            </a:r>
          </a:p>
          <a:p>
            <a:pPr defTabSz="685800" fontAlgn="auto">
              <a:spcBef>
                <a:spcPts val="0"/>
              </a:spcBef>
              <a:spcAft>
                <a:spcPts val="0"/>
              </a:spcAft>
            </a:pPr>
            <a:endParaRPr lang="en-US" sz="1050" dirty="0">
              <a:solidFill>
                <a:srgbClr val="5E5E5E"/>
              </a:solidFill>
              <a:latin typeface="Arial" panose="020B0604020202020204"/>
            </a:endParaRPr>
          </a:p>
          <a:p>
            <a:pPr defTabSz="685800" fontAlgn="auto">
              <a:spcBef>
                <a:spcPts val="0"/>
              </a:spcBef>
              <a:spcAft>
                <a:spcPts val="0"/>
              </a:spcAft>
            </a:pPr>
            <a:r>
              <a:rPr lang="en-US" sz="1050" dirty="0">
                <a:solidFill>
                  <a:srgbClr val="5E5E5E"/>
                </a:solidFill>
                <a:latin typeface="Arial" panose="020B0604020202020204"/>
              </a:rPr>
              <a:t>◦ Quickly get preapprovals for urgent medical needs, like surgery. </a:t>
            </a:r>
          </a:p>
          <a:p>
            <a:pPr defTabSz="685800" fontAlgn="auto">
              <a:spcBef>
                <a:spcPts val="0"/>
              </a:spcBef>
              <a:spcAft>
                <a:spcPts val="0"/>
              </a:spcAft>
            </a:pPr>
            <a:endParaRPr lang="en-US" sz="1050" dirty="0">
              <a:solidFill>
                <a:srgbClr val="5E5E5E"/>
              </a:solidFill>
              <a:latin typeface="Arial" panose="020B0604020202020204"/>
            </a:endParaRPr>
          </a:p>
          <a:p>
            <a:pPr defTabSz="685800" fontAlgn="auto">
              <a:spcBef>
                <a:spcPts val="0"/>
              </a:spcBef>
              <a:spcAft>
                <a:spcPts val="0"/>
              </a:spcAft>
            </a:pPr>
            <a:r>
              <a:rPr lang="en-US" sz="1050" dirty="0">
                <a:solidFill>
                  <a:srgbClr val="5E5E5E"/>
                </a:solidFill>
                <a:latin typeface="Arial" panose="020B0604020202020204"/>
              </a:rPr>
              <a:t>◦ Connect with our in-house clinical experts. These experts work with you and your doctor to create a personal care plan that supports your overall wellness and ongoing health needs.</a:t>
            </a:r>
          </a:p>
        </p:txBody>
      </p:sp>
      <p:cxnSp>
        <p:nvCxnSpPr>
          <p:cNvPr id="20" name="Straight Connector 19">
            <a:extLst>
              <a:ext uri="{FF2B5EF4-FFF2-40B4-BE49-F238E27FC236}">
                <a16:creationId xmlns:a16="http://schemas.microsoft.com/office/drawing/2014/main" id="{7ADF05F4-90C1-F804-6CFC-16783BBC3AF8}"/>
              </a:ext>
            </a:extLst>
          </p:cNvPr>
          <p:cNvCxnSpPr/>
          <p:nvPr/>
        </p:nvCxnSpPr>
        <p:spPr>
          <a:xfrm>
            <a:off x="3624285" y="2259681"/>
            <a:ext cx="2295939" cy="0"/>
          </a:xfrm>
          <a:prstGeom prst="line">
            <a:avLst/>
          </a:prstGeom>
          <a:ln/>
        </p:spPr>
        <p:style>
          <a:lnRef idx="2">
            <a:schemeClr val="accent2"/>
          </a:lnRef>
          <a:fillRef idx="0">
            <a:schemeClr val="accent2"/>
          </a:fillRef>
          <a:effectRef idx="1">
            <a:schemeClr val="accent2"/>
          </a:effectRef>
          <a:fontRef idx="minor">
            <a:schemeClr val="tx1"/>
          </a:fontRef>
        </p:style>
      </p:cxnSp>
      <p:pic>
        <p:nvPicPr>
          <p:cNvPr id="22" name="Graphic 21" descr="Family with girl with solid fill">
            <a:extLst>
              <a:ext uri="{FF2B5EF4-FFF2-40B4-BE49-F238E27FC236}">
                <a16:creationId xmlns:a16="http://schemas.microsoft.com/office/drawing/2014/main" id="{7783C92D-223D-806A-4FED-3A4F6EE2E6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2483" y="2302373"/>
            <a:ext cx="446351" cy="446351"/>
          </a:xfrm>
          <a:prstGeom prst="rect">
            <a:avLst/>
          </a:prstGeom>
        </p:spPr>
      </p:pic>
      <p:pic>
        <p:nvPicPr>
          <p:cNvPr id="24" name="Picture 23">
            <a:extLst>
              <a:ext uri="{FF2B5EF4-FFF2-40B4-BE49-F238E27FC236}">
                <a16:creationId xmlns:a16="http://schemas.microsoft.com/office/drawing/2014/main" id="{5C45FC1E-0AE3-EDE0-754C-1A8FEEA2A48A}"/>
              </a:ext>
            </a:extLst>
          </p:cNvPr>
          <p:cNvPicPr>
            <a:picLocks noChangeAspect="1"/>
          </p:cNvPicPr>
          <p:nvPr/>
        </p:nvPicPr>
        <p:blipFill>
          <a:blip r:embed="rId5"/>
          <a:stretch>
            <a:fillRect/>
          </a:stretch>
        </p:blipFill>
        <p:spPr>
          <a:xfrm>
            <a:off x="423655" y="2053996"/>
            <a:ext cx="2475753" cy="2704437"/>
          </a:xfrm>
          <a:prstGeom prst="rect">
            <a:avLst/>
          </a:prstGeom>
        </p:spPr>
      </p:pic>
      <p:sp>
        <p:nvSpPr>
          <p:cNvPr id="25" name="Rectangle 24">
            <a:extLst>
              <a:ext uri="{FF2B5EF4-FFF2-40B4-BE49-F238E27FC236}">
                <a16:creationId xmlns:a16="http://schemas.microsoft.com/office/drawing/2014/main" id="{00FDA91F-0752-A9BA-D7A7-23479905FF28}"/>
              </a:ext>
            </a:extLst>
          </p:cNvPr>
          <p:cNvSpPr/>
          <p:nvPr/>
        </p:nvSpPr>
        <p:spPr>
          <a:xfrm>
            <a:off x="423654" y="4904865"/>
            <a:ext cx="2452481" cy="98103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050" b="1" dirty="0">
                <a:solidFill>
                  <a:srgbClr val="FFFFFF"/>
                </a:solidFill>
                <a:latin typeface="Elevance Sans" pitchFamily="50" charset="0"/>
              </a:rPr>
              <a:t>Helping you and your family feel confident and protected</a:t>
            </a:r>
          </a:p>
        </p:txBody>
      </p:sp>
      <p:cxnSp>
        <p:nvCxnSpPr>
          <p:cNvPr id="27" name="Straight Connector 26">
            <a:extLst>
              <a:ext uri="{FF2B5EF4-FFF2-40B4-BE49-F238E27FC236}">
                <a16:creationId xmlns:a16="http://schemas.microsoft.com/office/drawing/2014/main" id="{5220575D-F91B-C911-74F4-C01491F99882}"/>
              </a:ext>
            </a:extLst>
          </p:cNvPr>
          <p:cNvCxnSpPr>
            <a:cxnSpLocks/>
          </p:cNvCxnSpPr>
          <p:nvPr/>
        </p:nvCxnSpPr>
        <p:spPr>
          <a:xfrm>
            <a:off x="280780" y="4831648"/>
            <a:ext cx="2755383" cy="0"/>
          </a:xfrm>
          <a:prstGeom prst="line">
            <a:avLst/>
          </a:prstGeom>
          <a:ln/>
        </p:spPr>
        <p:style>
          <a:lnRef idx="3">
            <a:schemeClr val="accent2"/>
          </a:lnRef>
          <a:fillRef idx="0">
            <a:schemeClr val="accent2"/>
          </a:fillRef>
          <a:effectRef idx="2">
            <a:schemeClr val="accent2"/>
          </a:effectRef>
          <a:fontRef idx="minor">
            <a:schemeClr val="tx1"/>
          </a:fontRef>
        </p:style>
      </p:cxnSp>
      <p:sp>
        <p:nvSpPr>
          <p:cNvPr id="28" name="Explosion: 8 Points 27">
            <a:extLst>
              <a:ext uri="{FF2B5EF4-FFF2-40B4-BE49-F238E27FC236}">
                <a16:creationId xmlns:a16="http://schemas.microsoft.com/office/drawing/2014/main" id="{620EF6E2-3BD8-D3E7-210E-B514E6EFCEF5}"/>
              </a:ext>
            </a:extLst>
          </p:cNvPr>
          <p:cNvSpPr/>
          <p:nvPr/>
        </p:nvSpPr>
        <p:spPr>
          <a:xfrm rot="539764">
            <a:off x="6739538" y="236104"/>
            <a:ext cx="2099365" cy="1128924"/>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dirty="0">
                <a:solidFill>
                  <a:srgbClr val="FFFFFF"/>
                </a:solidFill>
                <a:latin typeface="Arial" panose="020B0604020202020204"/>
              </a:rPr>
              <a:t>New for 2025!</a:t>
            </a:r>
          </a:p>
        </p:txBody>
      </p:sp>
    </p:spTree>
    <p:extLst>
      <p:ext uri="{BB962C8B-B14F-4D97-AF65-F5344CB8AC3E}">
        <p14:creationId xmlns:p14="http://schemas.microsoft.com/office/powerpoint/2010/main" val="136926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Vision Plan</a:t>
            </a:r>
          </a:p>
        </p:txBody>
      </p:sp>
      <p:pic>
        <p:nvPicPr>
          <p:cNvPr id="2" name="Picture 1">
            <a:extLst>
              <a:ext uri="{FF2B5EF4-FFF2-40B4-BE49-F238E27FC236}">
                <a16:creationId xmlns:a16="http://schemas.microsoft.com/office/drawing/2014/main" id="{3A4A90FA-2E34-419C-B05C-870EBF746921}"/>
              </a:ext>
            </a:extLst>
          </p:cNvPr>
          <p:cNvPicPr>
            <a:picLocks noChangeAspect="1"/>
          </p:cNvPicPr>
          <p:nvPr/>
        </p:nvPicPr>
        <p:blipFill>
          <a:blip r:embed="rId2"/>
          <a:stretch>
            <a:fillRect/>
          </a:stretch>
        </p:blipFill>
        <p:spPr>
          <a:xfrm>
            <a:off x="2667000" y="2027984"/>
            <a:ext cx="3694496" cy="896190"/>
          </a:xfrm>
          <a:prstGeom prst="rect">
            <a:avLst/>
          </a:prstGeom>
        </p:spPr>
      </p:pic>
    </p:spTree>
    <p:extLst>
      <p:ext uri="{BB962C8B-B14F-4D97-AF65-F5344CB8AC3E}">
        <p14:creationId xmlns:p14="http://schemas.microsoft.com/office/powerpoint/2010/main" val="41565023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9" descr="A person sitting at a table using a computer&#10;&#10;Description automatically generated">
            <a:extLst>
              <a:ext uri="{FF2B5EF4-FFF2-40B4-BE49-F238E27FC236}">
                <a16:creationId xmlns:a16="http://schemas.microsoft.com/office/drawing/2014/main" id="{40068099-97A7-40AD-9687-492618DD3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81" y="1225119"/>
            <a:ext cx="2861314" cy="390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Title 1">
            <a:extLst>
              <a:ext uri="{FF2B5EF4-FFF2-40B4-BE49-F238E27FC236}">
                <a16:creationId xmlns:a16="http://schemas.microsoft.com/office/drawing/2014/main" id="{F0048B8C-AE93-4BB4-9967-4732887C5F53}"/>
              </a:ext>
            </a:extLst>
          </p:cNvPr>
          <p:cNvSpPr>
            <a:spLocks noGrp="1" noChangeArrowheads="1"/>
          </p:cNvSpPr>
          <p:nvPr>
            <p:ph type="title"/>
          </p:nvPr>
        </p:nvSpPr>
        <p:spPr>
          <a:xfrm>
            <a:off x="860581" y="477462"/>
            <a:ext cx="7546572" cy="481534"/>
          </a:xfrm>
          <a:solidFill>
            <a:srgbClr val="002060"/>
          </a:solidFill>
          <a:ln>
            <a:solidFill>
              <a:srgbClr val="002060"/>
            </a:solidFill>
          </a:ln>
        </p:spPr>
        <p:txBody>
          <a:bodyPr/>
          <a:lstStyle/>
          <a:p>
            <a:pPr eaLnBrk="1" hangingPunct="1"/>
            <a:r>
              <a:rPr lang="en-US" altLang="en-US" sz="2200" dirty="0">
                <a:solidFill>
                  <a:schemeClr val="bg1"/>
                </a:solidFill>
              </a:rPr>
              <a:t>Superior Vision...savings, choice and convenience</a:t>
            </a:r>
          </a:p>
        </p:txBody>
      </p:sp>
      <p:sp>
        <p:nvSpPr>
          <p:cNvPr id="5" name="TextBox 4">
            <a:extLst>
              <a:ext uri="{FF2B5EF4-FFF2-40B4-BE49-F238E27FC236}">
                <a16:creationId xmlns:a16="http://schemas.microsoft.com/office/drawing/2014/main" id="{718531BA-F488-42B7-A596-56467C39C4BA}"/>
              </a:ext>
            </a:extLst>
          </p:cNvPr>
          <p:cNvSpPr txBox="1"/>
          <p:nvPr/>
        </p:nvSpPr>
        <p:spPr>
          <a:xfrm>
            <a:off x="3832623" y="1225119"/>
            <a:ext cx="4068503" cy="3903633"/>
          </a:xfrm>
          <a:prstGeom prst="rect">
            <a:avLst/>
          </a:prstGeom>
          <a:noFill/>
        </p:spPr>
        <p:txBody>
          <a:bodyPr wrap="square">
            <a:spAutoFit/>
          </a:bodyPr>
          <a:lstStyle/>
          <a:p>
            <a:pPr defTabSz="685800" fontAlgn="auto">
              <a:spcBef>
                <a:spcPts val="0"/>
              </a:spcBef>
              <a:spcAft>
                <a:spcPts val="0"/>
              </a:spcAft>
              <a:buClr>
                <a:srgbClr val="000000"/>
              </a:buClr>
              <a:tabLst>
                <a:tab pos="904875" algn="l"/>
              </a:tabLst>
              <a:defRPr/>
            </a:pPr>
            <a:r>
              <a:rPr lang="en-US" sz="1200" b="1" dirty="0">
                <a:solidFill>
                  <a:srgbClr val="00A3AD"/>
                </a:solidFill>
                <a:latin typeface="Arial"/>
              </a:rPr>
              <a:t>In-network benefits for a wide range of covered services,</a:t>
            </a:r>
            <a:r>
              <a:rPr lang="en-US" sz="1200" b="1" baseline="30000" dirty="0">
                <a:solidFill>
                  <a:srgbClr val="00A3AD"/>
                </a:solidFill>
                <a:latin typeface="Arial"/>
              </a:rPr>
              <a:t>V10</a:t>
            </a:r>
            <a:r>
              <a:rPr lang="en-US" sz="1200" b="1" dirty="0">
                <a:solidFill>
                  <a:srgbClr val="00A3AD"/>
                </a:solidFill>
                <a:latin typeface="Arial"/>
              </a:rPr>
              <a:t> including eye exams, glasses and contact lenses </a:t>
            </a:r>
            <a:endParaRPr lang="en-US" sz="1200" b="1" dirty="0">
              <a:solidFill>
                <a:srgbClr val="00A3AD"/>
              </a:solidFill>
              <a:highlight>
                <a:srgbClr val="FFFF00"/>
              </a:highlight>
              <a:latin typeface="Arial"/>
            </a:endParaRPr>
          </a:p>
          <a:p>
            <a:pPr marL="137160" lvl="1" indent="-137160" defTabSz="685800" fontAlgn="auto">
              <a:spcBef>
                <a:spcPts val="450"/>
              </a:spcBef>
              <a:spcAft>
                <a:spcPts val="0"/>
              </a:spcAft>
              <a:buClr>
                <a:srgbClr val="000000"/>
              </a:buClr>
              <a:buFont typeface="Arial" panose="020B0604020202020204" pitchFamily="34" charset="0"/>
              <a:buChar char="•"/>
              <a:tabLst>
                <a:tab pos="904875" algn="l"/>
              </a:tabLst>
              <a:defRPr/>
            </a:pPr>
            <a:r>
              <a:rPr lang="en-US" sz="1200" dirty="0">
                <a:solidFill>
                  <a:srgbClr val="000000"/>
                </a:solidFill>
                <a:latin typeface="Arial"/>
              </a:rPr>
              <a:t>Discounts on lens enhancement options</a:t>
            </a:r>
            <a:r>
              <a:rPr lang="en-US" sz="1200" baseline="30000" dirty="0">
                <a:solidFill>
                  <a:srgbClr val="000000"/>
                </a:solidFill>
                <a:latin typeface="Arial"/>
              </a:rPr>
              <a:t>V11</a:t>
            </a:r>
            <a:r>
              <a:rPr lang="en-US" sz="1200" dirty="0">
                <a:solidFill>
                  <a:srgbClr val="000000"/>
                </a:solidFill>
                <a:latin typeface="Arial"/>
              </a:rPr>
              <a:t> and laser vision correction</a:t>
            </a:r>
            <a:r>
              <a:rPr lang="en-US" sz="1200" baseline="30000" dirty="0">
                <a:solidFill>
                  <a:srgbClr val="000000"/>
                </a:solidFill>
                <a:latin typeface="Arial"/>
              </a:rPr>
              <a:t>V12</a:t>
            </a:r>
          </a:p>
          <a:p>
            <a:pPr marL="137160" lvl="1" indent="-137160" defTabSz="685800" fontAlgn="auto">
              <a:spcBef>
                <a:spcPts val="450"/>
              </a:spcBef>
              <a:spcAft>
                <a:spcPts val="0"/>
              </a:spcAft>
              <a:buClr>
                <a:srgbClr val="000000"/>
              </a:buClr>
              <a:buFont typeface="Arial" panose="020B0604020202020204" pitchFamily="34" charset="0"/>
              <a:buChar char="•"/>
              <a:tabLst>
                <a:tab pos="904875" algn="l"/>
              </a:tabLst>
              <a:defRPr/>
            </a:pPr>
            <a:r>
              <a:rPr lang="en-US" sz="1200" dirty="0">
                <a:solidFill>
                  <a:srgbClr val="000000"/>
                </a:solidFill>
                <a:latin typeface="Arial"/>
              </a:rPr>
              <a:t>Free hearing exam and a discount of 40% off the national average for hearing aids</a:t>
            </a:r>
            <a:r>
              <a:rPr lang="en-US" sz="1200" baseline="30000" dirty="0">
                <a:solidFill>
                  <a:srgbClr val="000000"/>
                </a:solidFill>
                <a:latin typeface="Arial"/>
              </a:rPr>
              <a:t>V13</a:t>
            </a:r>
          </a:p>
          <a:p>
            <a:pPr defTabSz="685800" fontAlgn="auto">
              <a:spcBef>
                <a:spcPts val="900"/>
              </a:spcBef>
              <a:spcAft>
                <a:spcPts val="0"/>
              </a:spcAft>
              <a:buClr>
                <a:srgbClr val="000000"/>
              </a:buClr>
              <a:tabLst>
                <a:tab pos="904875" algn="l"/>
              </a:tabLst>
              <a:defRPr/>
            </a:pPr>
            <a:r>
              <a:rPr lang="en-US" sz="1200" b="1" dirty="0">
                <a:solidFill>
                  <a:srgbClr val="00A3AD"/>
                </a:solidFill>
                <a:latin typeface="Arial"/>
              </a:rPr>
              <a:t>Option to see any licensed ophthalmologists, optometrists and opticians at participating retail and private practice locations</a:t>
            </a:r>
            <a:r>
              <a:rPr lang="en-US" sz="1200" b="1" baseline="30000" dirty="0">
                <a:solidFill>
                  <a:srgbClr val="00A3AD"/>
                </a:solidFill>
                <a:latin typeface="Arial"/>
              </a:rPr>
              <a:t>V14</a:t>
            </a:r>
            <a:r>
              <a:rPr lang="en-US" sz="1200" b="1" dirty="0">
                <a:solidFill>
                  <a:srgbClr val="00A3AD"/>
                </a:solidFill>
                <a:latin typeface="Arial"/>
              </a:rPr>
              <a:t> </a:t>
            </a:r>
          </a:p>
          <a:p>
            <a:pPr marL="137160" lvl="1" indent="-137160" defTabSz="685800" fontAlgn="auto">
              <a:spcBef>
                <a:spcPts val="450"/>
              </a:spcBef>
              <a:spcAft>
                <a:spcPts val="0"/>
              </a:spcAft>
              <a:buClr>
                <a:srgbClr val="000000"/>
              </a:buClr>
              <a:buFont typeface="Arial" panose="020B0604020202020204" pitchFamily="34" charset="0"/>
              <a:buChar char="•"/>
              <a:tabLst>
                <a:tab pos="904875" algn="l"/>
              </a:tabLst>
              <a:defRPr/>
            </a:pPr>
            <a:r>
              <a:rPr lang="en-US" sz="1200" dirty="0">
                <a:solidFill>
                  <a:srgbClr val="000000"/>
                </a:solidFill>
                <a:latin typeface="Arial"/>
              </a:rPr>
              <a:t>The top 50 retailers in-network, including America’s Best Contacts &amp; Eyeglasses, Costco Optical, Eyeglass World, </a:t>
            </a:r>
            <a:r>
              <a:rPr lang="en-US" sz="1200" dirty="0" err="1">
                <a:solidFill>
                  <a:srgbClr val="000000"/>
                </a:solidFill>
                <a:latin typeface="Arial"/>
              </a:rPr>
              <a:t>LensCrafters</a:t>
            </a:r>
            <a:r>
              <a:rPr lang="en-US" sz="1200" dirty="0">
                <a:solidFill>
                  <a:srgbClr val="000000"/>
                </a:solidFill>
                <a:latin typeface="Arial"/>
              </a:rPr>
              <a:t>, Pearle Vision, Target Optical, </a:t>
            </a:r>
            <a:r>
              <a:rPr lang="en-US" sz="1200" dirty="0" err="1">
                <a:solidFill>
                  <a:srgbClr val="000000"/>
                </a:solidFill>
                <a:latin typeface="Arial"/>
              </a:rPr>
              <a:t>VisionWorks</a:t>
            </a:r>
            <a:r>
              <a:rPr lang="en-US" sz="1200" dirty="0">
                <a:solidFill>
                  <a:srgbClr val="000000"/>
                </a:solidFill>
                <a:latin typeface="Arial"/>
              </a:rPr>
              <a:t>, Walmart and more</a:t>
            </a:r>
            <a:r>
              <a:rPr lang="en-US" sz="1200" baseline="30000" dirty="0">
                <a:solidFill>
                  <a:srgbClr val="000000"/>
                </a:solidFill>
                <a:latin typeface="Arial"/>
              </a:rPr>
              <a:t>V15</a:t>
            </a:r>
          </a:p>
          <a:p>
            <a:pPr marL="137160" lvl="1" indent="-137160" defTabSz="685800" fontAlgn="auto">
              <a:spcBef>
                <a:spcPts val="450"/>
              </a:spcBef>
              <a:spcAft>
                <a:spcPts val="0"/>
              </a:spcAft>
              <a:buClr>
                <a:srgbClr val="000000"/>
              </a:buClr>
              <a:buFont typeface="Arial" panose="020B0604020202020204" pitchFamily="34" charset="0"/>
              <a:buChar char="•"/>
              <a:tabLst>
                <a:tab pos="904875" algn="l"/>
              </a:tabLst>
              <a:defRPr/>
            </a:pPr>
            <a:r>
              <a:rPr lang="en-US" sz="1200" dirty="0">
                <a:solidFill>
                  <a:srgbClr val="000000"/>
                </a:solidFill>
                <a:latin typeface="Arial"/>
              </a:rPr>
              <a:t>Popular online in-network eyewear stores, including Glasses.com, </a:t>
            </a:r>
            <a:r>
              <a:rPr lang="en-US" sz="1200" dirty="0" err="1">
                <a:solidFill>
                  <a:srgbClr val="000000"/>
                </a:solidFill>
                <a:latin typeface="Arial"/>
              </a:rPr>
              <a:t>ContactsDirect</a:t>
            </a:r>
            <a:r>
              <a:rPr lang="en-US" sz="1200" dirty="0">
                <a:solidFill>
                  <a:srgbClr val="000000"/>
                </a:solidFill>
                <a:latin typeface="Arial"/>
              </a:rPr>
              <a:t>, 1 800 contacts and Befitting</a:t>
            </a:r>
          </a:p>
          <a:p>
            <a:pPr marL="0" lvl="1" defTabSz="685800" fontAlgn="auto">
              <a:spcBef>
                <a:spcPts val="900"/>
              </a:spcBef>
              <a:spcAft>
                <a:spcPts val="0"/>
              </a:spcAft>
              <a:buClr>
                <a:srgbClr val="000000"/>
              </a:buClr>
              <a:tabLst>
                <a:tab pos="904875" algn="l"/>
              </a:tabLst>
              <a:defRPr/>
            </a:pPr>
            <a:r>
              <a:rPr lang="en-US" sz="1200" b="1" dirty="0">
                <a:solidFill>
                  <a:srgbClr val="00A3AD"/>
                </a:solidFill>
                <a:latin typeface="Arial"/>
              </a:rPr>
              <a:t>Out-of-network coverage</a:t>
            </a:r>
          </a:p>
        </p:txBody>
      </p:sp>
      <p:sp>
        <p:nvSpPr>
          <p:cNvPr id="6" name="TextBox 5">
            <a:extLst>
              <a:ext uri="{FF2B5EF4-FFF2-40B4-BE49-F238E27FC236}">
                <a16:creationId xmlns:a16="http://schemas.microsoft.com/office/drawing/2014/main" id="{8DDE92B2-8D65-48DD-8720-A7455AF171C7}"/>
              </a:ext>
            </a:extLst>
          </p:cNvPr>
          <p:cNvSpPr txBox="1"/>
          <p:nvPr/>
        </p:nvSpPr>
        <p:spPr>
          <a:xfrm>
            <a:off x="559293" y="5367765"/>
            <a:ext cx="7847860" cy="772006"/>
          </a:xfrm>
          <a:prstGeom prst="rect">
            <a:avLst/>
          </a:prstGeom>
          <a:noFill/>
        </p:spPr>
        <p:txBody>
          <a:bodyPr wrap="square">
            <a:spAutoFit/>
          </a:bodyPr>
          <a:lstStyle/>
          <a:p>
            <a:pPr defTabSz="685800" fontAlgn="auto">
              <a:spcBef>
                <a:spcPts val="0"/>
              </a:spcBef>
              <a:spcAft>
                <a:spcPts val="0"/>
              </a:spcAft>
              <a:defRPr/>
            </a:pPr>
            <a:r>
              <a:rPr lang="en-US" sz="800" dirty="0">
                <a:solidFill>
                  <a:srgbClr val="FFFFFF">
                    <a:lumMod val="50000"/>
                  </a:srgbClr>
                </a:solidFill>
                <a:latin typeface="Arial"/>
              </a:rPr>
              <a:t>Your actual savings from enrolling in the Superior Vision Plan will depend on various factors, including plan premiums, number of visits to an eye care professional by your family per year and the cost of services and materials received. Be sure to review the Schedule of Benefits for your plan's specific benefits and other important details.</a:t>
            </a:r>
          </a:p>
          <a:p>
            <a:pPr defTabSz="685800" fontAlgn="auto">
              <a:spcBef>
                <a:spcPts val="450"/>
              </a:spcBef>
              <a:spcAft>
                <a:spcPts val="0"/>
              </a:spcAft>
              <a:defRPr/>
            </a:pPr>
            <a:r>
              <a:rPr lang="en-US" sz="800" dirty="0">
                <a:solidFill>
                  <a:srgbClr val="FFFFFF">
                    <a:lumMod val="50000"/>
                  </a:srgbClr>
                </a:solidFill>
                <a:latin typeface="Arial"/>
              </a:rPr>
              <a:t>Actual costs and benefits may vary based upon plan design selected. Exclusions and limitations may apply. Please see your certificate for details on benefits and exclusions.</a:t>
            </a: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EE316FA-160F-4E65-A0C8-050A7FB1A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263" y="995361"/>
            <a:ext cx="1054883" cy="105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Table 23">
            <a:extLst>
              <a:ext uri="{FF2B5EF4-FFF2-40B4-BE49-F238E27FC236}">
                <a16:creationId xmlns:a16="http://schemas.microsoft.com/office/drawing/2014/main" id="{31AB2FC6-196A-4F3F-8A9E-D8CA515BBE72}"/>
              </a:ext>
            </a:extLst>
          </p:cNvPr>
          <p:cNvGraphicFramePr>
            <a:graphicFrameLocks noGrp="1"/>
          </p:cNvGraphicFramePr>
          <p:nvPr>
            <p:extLst>
              <p:ext uri="{D42A27DB-BD31-4B8C-83A1-F6EECF244321}">
                <p14:modId xmlns:p14="http://schemas.microsoft.com/office/powerpoint/2010/main" val="3127249282"/>
              </p:ext>
            </p:extLst>
          </p:nvPr>
        </p:nvGraphicFramePr>
        <p:xfrm>
          <a:off x="1505029" y="4280402"/>
          <a:ext cx="6177808" cy="1830016"/>
        </p:xfrm>
        <a:graphic>
          <a:graphicData uri="http://schemas.openxmlformats.org/drawingml/2006/table">
            <a:tbl>
              <a:tblPr firstRow="1" bandRow="1">
                <a:effectLst/>
              </a:tblPr>
              <a:tblGrid>
                <a:gridCol w="1670026">
                  <a:extLst>
                    <a:ext uri="{9D8B030D-6E8A-4147-A177-3AD203B41FA5}">
                      <a16:colId xmlns:a16="http://schemas.microsoft.com/office/drawing/2014/main" val="20000"/>
                    </a:ext>
                  </a:extLst>
                </a:gridCol>
                <a:gridCol w="1686601">
                  <a:extLst>
                    <a:ext uri="{9D8B030D-6E8A-4147-A177-3AD203B41FA5}">
                      <a16:colId xmlns:a16="http://schemas.microsoft.com/office/drawing/2014/main" val="20001"/>
                    </a:ext>
                  </a:extLst>
                </a:gridCol>
                <a:gridCol w="1611433">
                  <a:extLst>
                    <a:ext uri="{9D8B030D-6E8A-4147-A177-3AD203B41FA5}">
                      <a16:colId xmlns:a16="http://schemas.microsoft.com/office/drawing/2014/main" val="20002"/>
                    </a:ext>
                  </a:extLst>
                </a:gridCol>
                <a:gridCol w="1209748">
                  <a:extLst>
                    <a:ext uri="{9D8B030D-6E8A-4147-A177-3AD203B41FA5}">
                      <a16:colId xmlns:a16="http://schemas.microsoft.com/office/drawing/2014/main" val="20003"/>
                    </a:ext>
                  </a:extLst>
                </a:gridCol>
              </a:tblGrid>
              <a:tr h="18300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300"/>
                        </a:spcAft>
                      </a:pPr>
                      <a:r>
                        <a:rPr lang="en-US" sz="1000" b="1" dirty="0">
                          <a:solidFill>
                            <a:schemeClr val="tx1"/>
                          </a:solidFill>
                          <a:latin typeface="+mn-lt"/>
                        </a:rPr>
                        <a:t>Standard Corrective Lenses</a:t>
                      </a:r>
                      <a:endParaRPr lang="en-US" sz="1000" b="0" dirty="0">
                        <a:solidFill>
                          <a:schemeClr val="tx1"/>
                        </a:solidFill>
                        <a:latin typeface="+mn-lt"/>
                      </a:endParaRPr>
                    </a:p>
                    <a:p>
                      <a:pPr marL="217170" indent="-171450">
                        <a:buFont typeface="Arial" panose="020B0604020202020204" pitchFamily="34" charset="0"/>
                        <a:buChar char="•"/>
                      </a:pPr>
                      <a:r>
                        <a:rPr lang="en-US" sz="1000" b="0" i="0" dirty="0">
                          <a:solidFill>
                            <a:schemeClr val="tx1"/>
                          </a:solidFill>
                          <a:latin typeface="+mn-lt"/>
                        </a:rPr>
                        <a:t>Single vision</a:t>
                      </a:r>
                    </a:p>
                    <a:p>
                      <a:pPr marL="217170" indent="-171450">
                        <a:buFont typeface="Arial" panose="020B0604020202020204" pitchFamily="34" charset="0"/>
                        <a:buChar char="•"/>
                      </a:pPr>
                      <a:r>
                        <a:rPr lang="en-US" sz="1000" b="0" i="0" dirty="0">
                          <a:solidFill>
                            <a:schemeClr val="tx1"/>
                          </a:solidFill>
                          <a:latin typeface="+mn-lt"/>
                        </a:rPr>
                        <a:t>Lined bifocal</a:t>
                      </a:r>
                    </a:p>
                    <a:p>
                      <a:pPr marL="217170" indent="-171450">
                        <a:buFont typeface="Arial" panose="020B0604020202020204" pitchFamily="34" charset="0"/>
                        <a:buChar char="•"/>
                      </a:pPr>
                      <a:r>
                        <a:rPr lang="en-US" sz="1000" b="0" i="0" dirty="0">
                          <a:solidFill>
                            <a:schemeClr val="tx1"/>
                          </a:solidFill>
                          <a:latin typeface="+mn-lt"/>
                        </a:rPr>
                        <a:t>Lined trifocal</a:t>
                      </a:r>
                    </a:p>
                    <a:p>
                      <a:pPr marL="217170" indent="-171450">
                        <a:buFont typeface="Arial" panose="020B0604020202020204" pitchFamily="34" charset="0"/>
                        <a:buChar char="•"/>
                      </a:pPr>
                      <a:r>
                        <a:rPr lang="en-US" sz="1000" b="0" i="0" dirty="0">
                          <a:solidFill>
                            <a:schemeClr val="tx1"/>
                          </a:solidFill>
                          <a:latin typeface="+mn-lt"/>
                        </a:rPr>
                        <a:t>Lenticular</a:t>
                      </a:r>
                    </a:p>
                  </a:txBody>
                  <a:tcPr marL="68574" marR="68574" marT="34316" marB="343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0" kern="1200" dirty="0">
                          <a:solidFill>
                            <a:schemeClr val="tx1"/>
                          </a:solidFill>
                          <a:effectLst/>
                          <a:latin typeface="+mn-lt"/>
                          <a:ea typeface="+mn-ea"/>
                          <a:cs typeface="+mn-cs"/>
                        </a:rPr>
                        <a:t>Covered after </a:t>
                      </a:r>
                      <a:br>
                        <a:rPr lang="en-US" sz="1000" b="0" kern="1200" dirty="0">
                          <a:solidFill>
                            <a:schemeClr val="tx1"/>
                          </a:solidFill>
                          <a:effectLst/>
                          <a:latin typeface="+mn-lt"/>
                          <a:ea typeface="+mn-ea"/>
                          <a:cs typeface="+mn-cs"/>
                        </a:rPr>
                      </a:br>
                      <a:r>
                        <a:rPr lang="en-US" sz="1000" b="0" kern="1200" dirty="0">
                          <a:solidFill>
                            <a:schemeClr val="tx1"/>
                          </a:solidFill>
                          <a:effectLst/>
                          <a:latin typeface="+mn-lt"/>
                          <a:ea typeface="+mn-ea"/>
                          <a:cs typeface="+mn-cs"/>
                        </a:rPr>
                        <a:t>materials</a:t>
                      </a:r>
                      <a:r>
                        <a:rPr lang="en-US" sz="1000" b="0" kern="1200" baseline="0" dirty="0">
                          <a:solidFill>
                            <a:schemeClr val="tx1"/>
                          </a:solidFill>
                          <a:effectLst/>
                          <a:latin typeface="+mn-lt"/>
                          <a:ea typeface="+mn-ea"/>
                          <a:cs typeface="+mn-cs"/>
                        </a:rPr>
                        <a:t> copay</a:t>
                      </a:r>
                      <a:endParaRPr lang="en-US" sz="1000" b="0" kern="1200" dirty="0">
                        <a:solidFill>
                          <a:schemeClr val="tx1"/>
                        </a:solidFill>
                        <a:effectLst/>
                        <a:latin typeface="+mn-lt"/>
                        <a:ea typeface="+mn-ea"/>
                        <a:cs typeface="+mn-cs"/>
                      </a:endParaRPr>
                    </a:p>
                  </a:txBody>
                  <a:tcPr marL="68574" marR="68574" marT="34316" marB="343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spcAft>
                          <a:spcPts val="300"/>
                        </a:spcAft>
                      </a:pPr>
                      <a:r>
                        <a:rPr lang="en-US" sz="1000" b="0" u="sng" kern="1200" dirty="0">
                          <a:solidFill>
                            <a:schemeClr val="tx1"/>
                          </a:solidFill>
                          <a:effectLst/>
                          <a:latin typeface="+mn-lt"/>
                          <a:ea typeface="+mn-ea"/>
                          <a:cs typeface="+mn-cs"/>
                        </a:rPr>
                        <a:t>Covered up to:</a:t>
                      </a:r>
                    </a:p>
                    <a:p>
                      <a:pPr algn="ctr">
                        <a:spcAft>
                          <a:spcPts val="300"/>
                        </a:spcAft>
                      </a:pPr>
                      <a:r>
                        <a:rPr lang="en-US" sz="1000" b="0" u="none" kern="1200" dirty="0">
                          <a:solidFill>
                            <a:schemeClr val="tx1"/>
                          </a:solidFill>
                          <a:effectLst/>
                          <a:latin typeface="+mn-lt"/>
                          <a:ea typeface="+mn-ea"/>
                          <a:cs typeface="+mn-cs"/>
                        </a:rPr>
                        <a:t>$40 allowance</a:t>
                      </a:r>
                    </a:p>
                    <a:p>
                      <a:pPr algn="ctr">
                        <a:spcAft>
                          <a:spcPts val="300"/>
                        </a:spcAft>
                      </a:pPr>
                      <a:r>
                        <a:rPr lang="en-US" sz="1000" b="0" u="none" kern="1200" dirty="0">
                          <a:solidFill>
                            <a:schemeClr val="tx1"/>
                          </a:solidFill>
                          <a:effectLst/>
                          <a:latin typeface="+mn-lt"/>
                          <a:ea typeface="+mn-ea"/>
                          <a:cs typeface="+mn-cs"/>
                        </a:rPr>
                        <a:t>$60 allowance</a:t>
                      </a:r>
                    </a:p>
                    <a:p>
                      <a:pPr algn="ctr">
                        <a:spcAft>
                          <a:spcPts val="300"/>
                        </a:spcAft>
                      </a:pPr>
                      <a:r>
                        <a:rPr lang="en-US" sz="1000" b="0" u="none" kern="1200" dirty="0">
                          <a:solidFill>
                            <a:schemeClr val="tx1"/>
                          </a:solidFill>
                          <a:effectLst/>
                          <a:latin typeface="+mn-lt"/>
                          <a:ea typeface="+mn-ea"/>
                          <a:cs typeface="+mn-cs"/>
                        </a:rPr>
                        <a:t>$80 allowance</a:t>
                      </a:r>
                    </a:p>
                    <a:p>
                      <a:pPr algn="ctr">
                        <a:spcAft>
                          <a:spcPts val="300"/>
                        </a:spcAft>
                      </a:pPr>
                      <a:r>
                        <a:rPr lang="en-US" sz="1000" b="0" u="none" kern="1200" dirty="0">
                          <a:solidFill>
                            <a:schemeClr val="tx1"/>
                          </a:solidFill>
                          <a:effectLst/>
                          <a:latin typeface="+mn-lt"/>
                          <a:ea typeface="+mn-ea"/>
                          <a:cs typeface="+mn-cs"/>
                        </a:rPr>
                        <a:t>$100 allowance</a:t>
                      </a:r>
                    </a:p>
                  </a:txBody>
                  <a:tcPr marL="68574" marR="68574" marT="34316" marB="343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0" kern="1200" dirty="0">
                          <a:solidFill>
                            <a:schemeClr val="tx1"/>
                          </a:solidFill>
                          <a:effectLst/>
                          <a:latin typeface="+mn-lt"/>
                          <a:ea typeface="+mn-ea"/>
                          <a:cs typeface="+mn-cs"/>
                        </a:rPr>
                        <a:t>Every 12 months</a:t>
                      </a:r>
                    </a:p>
                  </a:txBody>
                  <a:tcPr marL="68574" marR="68574" marT="34316" marB="343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D5D5D6"/>
                    </a:solidFill>
                  </a:tcPr>
                </a:tc>
                <a:extLst>
                  <a:ext uri="{0D108BD9-81ED-4DB2-BD59-A6C34878D82A}">
                    <a16:rowId xmlns:a16="http://schemas.microsoft.com/office/drawing/2014/main" val="10000"/>
                  </a:ext>
                </a:extLst>
              </a:tr>
            </a:tbl>
          </a:graphicData>
        </a:graphic>
      </p:graphicFrame>
      <p:graphicFrame>
        <p:nvGraphicFramePr>
          <p:cNvPr id="25" name="Table 24">
            <a:extLst>
              <a:ext uri="{FF2B5EF4-FFF2-40B4-BE49-F238E27FC236}">
                <a16:creationId xmlns:a16="http://schemas.microsoft.com/office/drawing/2014/main" id="{4F69E77D-94B9-464C-9221-431020338438}"/>
              </a:ext>
            </a:extLst>
          </p:cNvPr>
          <p:cNvGraphicFramePr>
            <a:graphicFrameLocks noGrp="1"/>
          </p:cNvGraphicFramePr>
          <p:nvPr>
            <p:extLst>
              <p:ext uri="{D42A27DB-BD31-4B8C-83A1-F6EECF244321}">
                <p14:modId xmlns:p14="http://schemas.microsoft.com/office/powerpoint/2010/main" val="2576028195"/>
              </p:ext>
            </p:extLst>
          </p:nvPr>
        </p:nvGraphicFramePr>
        <p:xfrm>
          <a:off x="1505029" y="3781003"/>
          <a:ext cx="6179007" cy="866227"/>
        </p:xfrm>
        <a:graphic>
          <a:graphicData uri="http://schemas.openxmlformats.org/drawingml/2006/table">
            <a:tbl>
              <a:tblPr firstRow="1" bandRow="1">
                <a:effectLst/>
              </a:tblPr>
              <a:tblGrid>
                <a:gridCol w="1670171">
                  <a:extLst>
                    <a:ext uri="{9D8B030D-6E8A-4147-A177-3AD203B41FA5}">
                      <a16:colId xmlns:a16="http://schemas.microsoft.com/office/drawing/2014/main" val="20000"/>
                    </a:ext>
                  </a:extLst>
                </a:gridCol>
                <a:gridCol w="1686820">
                  <a:extLst>
                    <a:ext uri="{9D8B030D-6E8A-4147-A177-3AD203B41FA5}">
                      <a16:colId xmlns:a16="http://schemas.microsoft.com/office/drawing/2014/main" val="20001"/>
                    </a:ext>
                  </a:extLst>
                </a:gridCol>
                <a:gridCol w="1611641">
                  <a:extLst>
                    <a:ext uri="{9D8B030D-6E8A-4147-A177-3AD203B41FA5}">
                      <a16:colId xmlns:a16="http://schemas.microsoft.com/office/drawing/2014/main" val="20002"/>
                    </a:ext>
                  </a:extLst>
                </a:gridCol>
                <a:gridCol w="1210375">
                  <a:extLst>
                    <a:ext uri="{9D8B030D-6E8A-4147-A177-3AD203B41FA5}">
                      <a16:colId xmlns:a16="http://schemas.microsoft.com/office/drawing/2014/main" val="20003"/>
                    </a:ext>
                  </a:extLst>
                </a:gridCol>
              </a:tblGrid>
              <a:tr h="86622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600"/>
                        </a:spcAft>
                      </a:pPr>
                      <a:r>
                        <a:rPr lang="en-US" sz="1000" b="1" dirty="0">
                          <a:solidFill>
                            <a:schemeClr val="tx1"/>
                          </a:solidFill>
                          <a:latin typeface="+mn-lt"/>
                        </a:rPr>
                        <a:t>Materials/Eyewear</a:t>
                      </a:r>
                      <a:br>
                        <a:rPr lang="en-US" sz="1000" b="1" baseline="0" dirty="0">
                          <a:solidFill>
                            <a:schemeClr val="tx1"/>
                          </a:solidFill>
                          <a:latin typeface="+mn-lt"/>
                        </a:rPr>
                      </a:br>
                      <a:r>
                        <a:rPr lang="en-US" sz="1000" b="0" baseline="0" dirty="0">
                          <a:solidFill>
                            <a:schemeClr val="tx1"/>
                          </a:solidFill>
                          <a:latin typeface="+mn-lt"/>
                        </a:rPr>
                        <a:t>(either glasses or contacts </a:t>
                      </a:r>
                      <a:br>
                        <a:rPr lang="en-US" sz="1000" b="0" baseline="0" dirty="0">
                          <a:solidFill>
                            <a:schemeClr val="tx1"/>
                          </a:solidFill>
                          <a:latin typeface="+mn-lt"/>
                        </a:rPr>
                      </a:br>
                      <a:r>
                        <a:rPr lang="en-US" sz="1000" b="0" baseline="0" dirty="0">
                          <a:solidFill>
                            <a:schemeClr val="tx1"/>
                          </a:solidFill>
                          <a:latin typeface="+mn-lt"/>
                        </a:rPr>
                        <a:t>allowed per frequency)</a:t>
                      </a:r>
                      <a:endParaRPr lang="en-US" sz="1000" b="0" i="0" dirty="0">
                        <a:solidFill>
                          <a:schemeClr val="tx1"/>
                        </a:solidFill>
                        <a:latin typeface="+mn-lt"/>
                      </a:endParaRPr>
                    </a:p>
                  </a:txBody>
                  <a:tcPr marL="68583" marR="68583" marT="34258" marB="342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0" kern="1200" dirty="0">
                          <a:solidFill>
                            <a:schemeClr val="tx1"/>
                          </a:solidFill>
                          <a:effectLst/>
                          <a:latin typeface="+mn-lt"/>
                          <a:ea typeface="+mn-ea"/>
                          <a:cs typeface="+mn-cs"/>
                        </a:rPr>
                        <a:t>$0 </a:t>
                      </a:r>
                      <a:r>
                        <a:rPr lang="en-US" sz="1000" b="0" kern="1200" baseline="0" dirty="0">
                          <a:solidFill>
                            <a:schemeClr val="tx1"/>
                          </a:solidFill>
                          <a:effectLst/>
                          <a:latin typeface="+mn-lt"/>
                          <a:ea typeface="+mn-ea"/>
                          <a:cs typeface="+mn-cs"/>
                        </a:rPr>
                        <a:t>copay</a:t>
                      </a:r>
                      <a:endParaRPr lang="en-US" sz="1000" b="0" kern="1200" dirty="0">
                        <a:solidFill>
                          <a:schemeClr val="tx1"/>
                        </a:solidFill>
                        <a:effectLst/>
                        <a:latin typeface="+mn-lt"/>
                        <a:ea typeface="+mn-ea"/>
                        <a:cs typeface="+mn-cs"/>
                      </a:endParaRPr>
                    </a:p>
                  </a:txBody>
                  <a:tcPr marL="68583" marR="68583" marT="34258" marB="342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0" kern="1200" dirty="0">
                          <a:solidFill>
                            <a:schemeClr val="tx1"/>
                          </a:solidFill>
                          <a:effectLst/>
                          <a:latin typeface="+mn-lt"/>
                          <a:ea typeface="+mn-ea"/>
                          <a:cs typeface="+mn-cs"/>
                        </a:rPr>
                        <a:t>Up to $100</a:t>
                      </a:r>
                    </a:p>
                  </a:txBody>
                  <a:tcPr marL="68583" marR="68583" marT="34258" marB="342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0" kern="1200" dirty="0">
                          <a:solidFill>
                            <a:schemeClr val="tx1"/>
                          </a:solidFill>
                          <a:effectLst/>
                          <a:latin typeface="+mn-lt"/>
                          <a:ea typeface="+mn-ea"/>
                          <a:cs typeface="+mn-cs"/>
                        </a:rPr>
                        <a:t>Every 12 months</a:t>
                      </a:r>
                    </a:p>
                  </a:txBody>
                  <a:tcPr marL="68583" marR="68583" marT="34258" marB="342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D5D5D6"/>
                    </a:solidFill>
                  </a:tcPr>
                </a:tc>
                <a:extLst>
                  <a:ext uri="{0D108BD9-81ED-4DB2-BD59-A6C34878D82A}">
                    <a16:rowId xmlns:a16="http://schemas.microsoft.com/office/drawing/2014/main" val="10000"/>
                  </a:ext>
                </a:extLst>
              </a:tr>
            </a:tbl>
          </a:graphicData>
        </a:graphic>
      </p:graphicFrame>
      <p:graphicFrame>
        <p:nvGraphicFramePr>
          <p:cNvPr id="26" name="Table 25">
            <a:extLst>
              <a:ext uri="{FF2B5EF4-FFF2-40B4-BE49-F238E27FC236}">
                <a16:creationId xmlns:a16="http://schemas.microsoft.com/office/drawing/2014/main" id="{F3EE5847-FBCD-4E44-86BD-9C08BC152354}"/>
              </a:ext>
            </a:extLst>
          </p:cNvPr>
          <p:cNvGraphicFramePr>
            <a:graphicFrameLocks noGrp="1"/>
          </p:cNvGraphicFramePr>
          <p:nvPr>
            <p:extLst>
              <p:ext uri="{D42A27DB-BD31-4B8C-83A1-F6EECF244321}">
                <p14:modId xmlns:p14="http://schemas.microsoft.com/office/powerpoint/2010/main" val="3510460722"/>
              </p:ext>
            </p:extLst>
          </p:nvPr>
        </p:nvGraphicFramePr>
        <p:xfrm>
          <a:off x="1505029" y="2704012"/>
          <a:ext cx="6179005" cy="1277415"/>
        </p:xfrm>
        <a:graphic>
          <a:graphicData uri="http://schemas.openxmlformats.org/drawingml/2006/table">
            <a:tbl>
              <a:tblPr firstRow="1" bandRow="1">
                <a:effectLst/>
              </a:tblPr>
              <a:tblGrid>
                <a:gridCol w="1668290">
                  <a:extLst>
                    <a:ext uri="{9D8B030D-6E8A-4147-A177-3AD203B41FA5}">
                      <a16:colId xmlns:a16="http://schemas.microsoft.com/office/drawing/2014/main" val="20000"/>
                    </a:ext>
                  </a:extLst>
                </a:gridCol>
                <a:gridCol w="1688699">
                  <a:extLst>
                    <a:ext uri="{9D8B030D-6E8A-4147-A177-3AD203B41FA5}">
                      <a16:colId xmlns:a16="http://schemas.microsoft.com/office/drawing/2014/main" val="20001"/>
                    </a:ext>
                  </a:extLst>
                </a:gridCol>
                <a:gridCol w="1609761">
                  <a:extLst>
                    <a:ext uri="{9D8B030D-6E8A-4147-A177-3AD203B41FA5}">
                      <a16:colId xmlns:a16="http://schemas.microsoft.com/office/drawing/2014/main" val="20002"/>
                    </a:ext>
                  </a:extLst>
                </a:gridCol>
                <a:gridCol w="1212255">
                  <a:extLst>
                    <a:ext uri="{9D8B030D-6E8A-4147-A177-3AD203B41FA5}">
                      <a16:colId xmlns:a16="http://schemas.microsoft.com/office/drawing/2014/main" val="20003"/>
                    </a:ext>
                  </a:extLst>
                </a:gridCol>
              </a:tblGrid>
              <a:tr h="127741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300"/>
                        </a:spcAft>
                      </a:pPr>
                      <a:r>
                        <a:rPr lang="en-US" sz="1000" b="1" dirty="0">
                          <a:solidFill>
                            <a:schemeClr val="tx1"/>
                          </a:solidFill>
                          <a:latin typeface="+mn-lt"/>
                        </a:rPr>
                        <a:t>Eye</a:t>
                      </a:r>
                      <a:r>
                        <a:rPr lang="en-US" sz="1000" b="1" baseline="0" dirty="0">
                          <a:solidFill>
                            <a:schemeClr val="tx1"/>
                          </a:solidFill>
                          <a:latin typeface="+mn-lt"/>
                        </a:rPr>
                        <a:t> Examination</a:t>
                      </a:r>
                      <a:br>
                        <a:rPr lang="en-US" sz="1000" b="1" baseline="0" dirty="0">
                          <a:solidFill>
                            <a:schemeClr val="tx1"/>
                          </a:solidFill>
                          <a:latin typeface="+mn-lt"/>
                        </a:rPr>
                      </a:br>
                      <a:r>
                        <a:rPr lang="en-US" sz="1000" b="0" baseline="0" dirty="0">
                          <a:solidFill>
                            <a:schemeClr val="tx1"/>
                          </a:solidFill>
                          <a:latin typeface="+mn-lt"/>
                        </a:rPr>
                        <a:t>(one per frequency)</a:t>
                      </a:r>
                      <a:endParaRPr lang="en-US" sz="1000" b="0" dirty="0">
                        <a:solidFill>
                          <a:schemeClr val="tx1"/>
                        </a:solidFill>
                        <a:latin typeface="+mn-lt"/>
                      </a:endParaRPr>
                    </a:p>
                    <a:p>
                      <a:pPr marL="217170" indent="-171450">
                        <a:buFont typeface="Arial" panose="020B0604020202020204" pitchFamily="34" charset="0"/>
                        <a:buChar char="•"/>
                      </a:pPr>
                      <a:r>
                        <a:rPr lang="en-US" sz="1000" b="0" i="0" dirty="0">
                          <a:solidFill>
                            <a:schemeClr val="tx1"/>
                          </a:solidFill>
                          <a:latin typeface="+mn-lt"/>
                        </a:rPr>
                        <a:t>Comprehensive</a:t>
                      </a:r>
                      <a:r>
                        <a:rPr lang="en-US" sz="1000" b="0" i="0" baseline="0" dirty="0">
                          <a:solidFill>
                            <a:schemeClr val="tx1"/>
                          </a:solidFill>
                          <a:latin typeface="+mn-lt"/>
                        </a:rPr>
                        <a:t> exam </a:t>
                      </a:r>
                      <a:br>
                        <a:rPr lang="en-US" sz="1000" b="0" i="0" baseline="0" dirty="0">
                          <a:solidFill>
                            <a:schemeClr val="tx1"/>
                          </a:solidFill>
                          <a:latin typeface="+mn-lt"/>
                        </a:rPr>
                      </a:br>
                      <a:r>
                        <a:rPr lang="en-US" sz="1000" b="0" i="0" baseline="0" dirty="0">
                          <a:solidFill>
                            <a:schemeClr val="tx1"/>
                          </a:solidFill>
                          <a:latin typeface="+mn-lt"/>
                        </a:rPr>
                        <a:t>of visual functions </a:t>
                      </a:r>
                      <a:br>
                        <a:rPr lang="en-US" sz="1000" b="0" i="0" baseline="0" dirty="0">
                          <a:solidFill>
                            <a:schemeClr val="tx1"/>
                          </a:solidFill>
                          <a:latin typeface="+mn-lt"/>
                        </a:rPr>
                      </a:br>
                      <a:r>
                        <a:rPr lang="en-US" sz="1000" b="0" i="0" baseline="0" dirty="0">
                          <a:solidFill>
                            <a:schemeClr val="tx1"/>
                          </a:solidFill>
                          <a:latin typeface="+mn-lt"/>
                        </a:rPr>
                        <a:t>and prescriptive </a:t>
                      </a:r>
                      <a:br>
                        <a:rPr lang="en-US" sz="1000" b="0" i="0" baseline="0" dirty="0">
                          <a:solidFill>
                            <a:schemeClr val="tx1"/>
                          </a:solidFill>
                          <a:latin typeface="+mn-lt"/>
                        </a:rPr>
                      </a:br>
                      <a:r>
                        <a:rPr lang="en-US" sz="1000" b="0" i="0" baseline="0" dirty="0">
                          <a:solidFill>
                            <a:schemeClr val="tx1"/>
                          </a:solidFill>
                          <a:latin typeface="+mn-lt"/>
                        </a:rPr>
                        <a:t>corrective eyewear</a:t>
                      </a:r>
                      <a:endParaRPr lang="en-US" sz="1000" b="0" i="0" dirty="0">
                        <a:solidFill>
                          <a:schemeClr val="tx1"/>
                        </a:solidFill>
                        <a:latin typeface="+mn-lt"/>
                      </a:endParaRPr>
                    </a:p>
                  </a:txBody>
                  <a:tcPr marL="68583" marR="68583"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0" kern="1200" dirty="0">
                          <a:solidFill>
                            <a:schemeClr val="tx1"/>
                          </a:solidFill>
                          <a:effectLst/>
                          <a:latin typeface="+mn-lt"/>
                          <a:ea typeface="+mn-ea"/>
                          <a:cs typeface="+mn-cs"/>
                        </a:rPr>
                        <a:t>Covered after a</a:t>
                      </a:r>
                      <a:br>
                        <a:rPr lang="en-US" sz="1000" b="0" kern="1200" dirty="0">
                          <a:solidFill>
                            <a:schemeClr val="tx1"/>
                          </a:solidFill>
                          <a:effectLst/>
                          <a:latin typeface="+mn-lt"/>
                          <a:ea typeface="+mn-ea"/>
                          <a:cs typeface="+mn-cs"/>
                        </a:rPr>
                      </a:br>
                      <a:r>
                        <a:rPr lang="en-US" sz="1000" b="0" kern="1200" dirty="0">
                          <a:solidFill>
                            <a:schemeClr val="tx1"/>
                          </a:solidFill>
                          <a:effectLst/>
                          <a:latin typeface="+mn-lt"/>
                          <a:ea typeface="+mn-ea"/>
                          <a:cs typeface="+mn-cs"/>
                        </a:rPr>
                        <a:t>$0</a:t>
                      </a:r>
                      <a:r>
                        <a:rPr lang="en-US" sz="1000" b="0" kern="1200" baseline="0" dirty="0">
                          <a:solidFill>
                            <a:schemeClr val="tx1"/>
                          </a:solidFill>
                          <a:effectLst/>
                          <a:latin typeface="+mn-lt"/>
                          <a:ea typeface="+mn-ea"/>
                          <a:cs typeface="+mn-cs"/>
                        </a:rPr>
                        <a:t> copay</a:t>
                      </a:r>
                      <a:endParaRPr lang="en-US" sz="1000" b="0" kern="1200" dirty="0">
                        <a:solidFill>
                          <a:schemeClr val="tx1"/>
                        </a:solidFill>
                        <a:effectLst/>
                        <a:latin typeface="+mn-lt"/>
                        <a:ea typeface="+mn-ea"/>
                        <a:cs typeface="+mn-cs"/>
                      </a:endParaRPr>
                    </a:p>
                  </a:txBody>
                  <a:tcPr marL="68583" marR="68583"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0" kern="1200" dirty="0">
                          <a:solidFill>
                            <a:schemeClr val="tx1"/>
                          </a:solidFill>
                          <a:effectLst/>
                          <a:latin typeface="+mn-lt"/>
                          <a:ea typeface="+mn-ea"/>
                          <a:cs typeface="+mn-cs"/>
                        </a:rPr>
                        <a:t>Covered up to </a:t>
                      </a:r>
                      <a:br>
                        <a:rPr lang="en-US" sz="1000" b="0" kern="1200" dirty="0">
                          <a:solidFill>
                            <a:schemeClr val="tx1"/>
                          </a:solidFill>
                          <a:effectLst/>
                          <a:latin typeface="+mn-lt"/>
                          <a:ea typeface="+mn-ea"/>
                          <a:cs typeface="+mn-cs"/>
                        </a:rPr>
                      </a:br>
                      <a:r>
                        <a:rPr lang="en-US" sz="1000" b="0" kern="1200" dirty="0">
                          <a:solidFill>
                            <a:schemeClr val="tx1"/>
                          </a:solidFill>
                          <a:effectLst/>
                          <a:latin typeface="+mn-lt"/>
                          <a:ea typeface="+mn-ea"/>
                          <a:cs typeface="+mn-cs"/>
                        </a:rPr>
                        <a:t>$50 allowance</a:t>
                      </a:r>
                    </a:p>
                  </a:txBody>
                  <a:tcPr marL="68583" marR="68583"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0" kern="1200" dirty="0">
                          <a:solidFill>
                            <a:schemeClr val="tx1"/>
                          </a:solidFill>
                          <a:effectLst/>
                          <a:latin typeface="+mn-lt"/>
                          <a:ea typeface="+mn-ea"/>
                          <a:cs typeface="+mn-cs"/>
                        </a:rPr>
                        <a:t>Every 12 months</a:t>
                      </a:r>
                    </a:p>
                  </a:txBody>
                  <a:tcPr marL="68583" marR="68583"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D5D5D6"/>
                    </a:solidFill>
                  </a:tcPr>
                </a:tc>
                <a:extLst>
                  <a:ext uri="{0D108BD9-81ED-4DB2-BD59-A6C34878D82A}">
                    <a16:rowId xmlns:a16="http://schemas.microsoft.com/office/drawing/2014/main" val="10000"/>
                  </a:ext>
                </a:extLst>
              </a:tr>
            </a:tbl>
          </a:graphicData>
        </a:graphic>
      </p:graphicFrame>
      <p:graphicFrame>
        <p:nvGraphicFramePr>
          <p:cNvPr id="27" name="Table 26">
            <a:extLst>
              <a:ext uri="{FF2B5EF4-FFF2-40B4-BE49-F238E27FC236}">
                <a16:creationId xmlns:a16="http://schemas.microsoft.com/office/drawing/2014/main" id="{DDA6157B-A893-4932-851B-55CAB7972E75}"/>
              </a:ext>
            </a:extLst>
          </p:cNvPr>
          <p:cNvGraphicFramePr>
            <a:graphicFrameLocks noGrp="1"/>
          </p:cNvGraphicFramePr>
          <p:nvPr>
            <p:extLst>
              <p:ext uri="{D42A27DB-BD31-4B8C-83A1-F6EECF244321}">
                <p14:modId xmlns:p14="http://schemas.microsoft.com/office/powerpoint/2010/main" val="245824343"/>
              </p:ext>
            </p:extLst>
          </p:nvPr>
        </p:nvGraphicFramePr>
        <p:xfrm>
          <a:off x="1506222" y="2292057"/>
          <a:ext cx="6177806" cy="525616"/>
        </p:xfrm>
        <a:graphic>
          <a:graphicData uri="http://schemas.openxmlformats.org/drawingml/2006/table">
            <a:tbl>
              <a:tblPr firstRow="1" bandRow="1">
                <a:effectLst/>
              </a:tblPr>
              <a:tblGrid>
                <a:gridCol w="1667966">
                  <a:extLst>
                    <a:ext uri="{9D8B030D-6E8A-4147-A177-3AD203B41FA5}">
                      <a16:colId xmlns:a16="http://schemas.microsoft.com/office/drawing/2014/main" val="20000"/>
                    </a:ext>
                  </a:extLst>
                </a:gridCol>
                <a:gridCol w="1688372">
                  <a:extLst>
                    <a:ext uri="{9D8B030D-6E8A-4147-A177-3AD203B41FA5}">
                      <a16:colId xmlns:a16="http://schemas.microsoft.com/office/drawing/2014/main" val="20001"/>
                    </a:ext>
                  </a:extLst>
                </a:gridCol>
                <a:gridCol w="1609449">
                  <a:extLst>
                    <a:ext uri="{9D8B030D-6E8A-4147-A177-3AD203B41FA5}">
                      <a16:colId xmlns:a16="http://schemas.microsoft.com/office/drawing/2014/main" val="20002"/>
                    </a:ext>
                  </a:extLst>
                </a:gridCol>
                <a:gridCol w="1212019">
                  <a:extLst>
                    <a:ext uri="{9D8B030D-6E8A-4147-A177-3AD203B41FA5}">
                      <a16:colId xmlns:a16="http://schemas.microsoft.com/office/drawing/2014/main" val="20003"/>
                    </a:ext>
                  </a:extLst>
                </a:gridCol>
              </a:tblGrid>
              <a:tr h="5256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300"/>
                        </a:spcAft>
                      </a:pPr>
                      <a:r>
                        <a:rPr lang="en-US" sz="1000" b="1" i="0" dirty="0">
                          <a:solidFill>
                            <a:schemeClr val="tx1"/>
                          </a:solidFill>
                          <a:latin typeface="+mn-lt"/>
                        </a:rPr>
                        <a:t>Benefit Type</a:t>
                      </a:r>
                    </a:p>
                  </a:txBody>
                  <a:tcPr marL="68570" marR="6857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4CE4E"/>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kern="1200" dirty="0">
                          <a:solidFill>
                            <a:schemeClr val="tx1"/>
                          </a:solidFill>
                          <a:effectLst/>
                          <a:latin typeface="+mn-lt"/>
                          <a:ea typeface="+mn-ea"/>
                          <a:cs typeface="+mn-cs"/>
                        </a:rPr>
                        <a:t>In-Network Coverage</a:t>
                      </a:r>
                    </a:p>
                  </a:txBody>
                  <a:tcPr marL="68570" marR="6857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4CE4E"/>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kern="1200" dirty="0">
                          <a:solidFill>
                            <a:schemeClr val="tx1"/>
                          </a:solidFill>
                          <a:effectLst/>
                          <a:latin typeface="+mn-lt"/>
                          <a:ea typeface="+mn-ea"/>
                          <a:cs typeface="+mn-cs"/>
                        </a:rPr>
                        <a:t>Out-of-Network Reimbursement</a:t>
                      </a:r>
                    </a:p>
                  </a:txBody>
                  <a:tcPr marL="68570" marR="6857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4CE4E"/>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kern="1200" dirty="0">
                          <a:solidFill>
                            <a:schemeClr val="tx1"/>
                          </a:solidFill>
                          <a:effectLst/>
                          <a:latin typeface="+mn-lt"/>
                          <a:ea typeface="+mn-ea"/>
                          <a:cs typeface="+mn-cs"/>
                        </a:rPr>
                        <a:t>Frequency</a:t>
                      </a:r>
                    </a:p>
                  </a:txBody>
                  <a:tcPr marL="68570" marR="6857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4CE4E"/>
                    </a:solidFill>
                  </a:tcPr>
                </a:tc>
                <a:extLst>
                  <a:ext uri="{0D108BD9-81ED-4DB2-BD59-A6C34878D82A}">
                    <a16:rowId xmlns:a16="http://schemas.microsoft.com/office/drawing/2014/main" val="10000"/>
                  </a:ext>
                </a:extLst>
              </a:tr>
            </a:tbl>
          </a:graphicData>
        </a:graphic>
      </p:graphicFrame>
      <p:pic>
        <p:nvPicPr>
          <p:cNvPr id="4" name="Picture 3" descr="A close up of a logo&#10;&#10;Description automatically generated">
            <a:extLst>
              <a:ext uri="{FF2B5EF4-FFF2-40B4-BE49-F238E27FC236}">
                <a16:creationId xmlns:a16="http://schemas.microsoft.com/office/drawing/2014/main" id="{D7A7AC10-EAED-47B7-BBA4-DF390E2747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1199" y="1046557"/>
            <a:ext cx="865077" cy="86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58EB4457-E95F-4DDC-B87D-9671722164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1521" y="928685"/>
            <a:ext cx="1122412" cy="112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A close up of a sign&#10;&#10;Description automatically generated">
            <a:extLst>
              <a:ext uri="{FF2B5EF4-FFF2-40B4-BE49-F238E27FC236}">
                <a16:creationId xmlns:a16="http://schemas.microsoft.com/office/drawing/2014/main" id="{26518F26-B770-4B15-A92A-47CBF67E96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8162" y="1025126"/>
            <a:ext cx="865077" cy="86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3">
            <a:extLst>
              <a:ext uri="{FF2B5EF4-FFF2-40B4-BE49-F238E27FC236}">
                <a16:creationId xmlns:a16="http://schemas.microsoft.com/office/drawing/2014/main" id="{F3871485-133C-2609-BC3B-6B7EC5EF2A2C}"/>
              </a:ext>
            </a:extLst>
          </p:cNvPr>
          <p:cNvSpPr>
            <a:spLocks noChangeAspect="1" noChangeArrowheads="1" noTextEdit="1"/>
          </p:cNvSpPr>
          <p:nvPr/>
        </p:nvSpPr>
        <p:spPr bwMode="auto">
          <a:xfrm>
            <a:off x="7043738" y="5504979"/>
            <a:ext cx="1714500" cy="30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74E15F5-2E62-45EC-9D4B-2FDB4A9BDC4B}"/>
              </a:ext>
            </a:extLst>
          </p:cNvPr>
          <p:cNvPicPr>
            <a:picLocks noChangeAspect="1"/>
          </p:cNvPicPr>
          <p:nvPr/>
        </p:nvPicPr>
        <p:blipFill>
          <a:blip r:embed="rId7"/>
          <a:stretch>
            <a:fillRect/>
          </a:stretch>
        </p:blipFill>
        <p:spPr>
          <a:xfrm>
            <a:off x="432457" y="118485"/>
            <a:ext cx="8279086" cy="755970"/>
          </a:xfrm>
          <a:prstGeom prst="rect">
            <a:avLst/>
          </a:prstGeom>
          <a:solidFill>
            <a:srgbClr val="002060"/>
          </a:solid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par>
                                <p:cTn id="10" presetID="53" presetClass="entr" presetSubtype="16" fill="hold" nodeType="withEffect">
                                  <p:stCondLst>
                                    <p:cond delay="250"/>
                                  </p:stCondLst>
                                  <p:childTnLst>
                                    <p:set>
                                      <p:cBhvr>
                                        <p:cTn id="11" dur="1" fill="hold">
                                          <p:stCondLst>
                                            <p:cond delay="0"/>
                                          </p:stCondLst>
                                        </p:cTn>
                                        <p:tgtEl>
                                          <p:spTgt spid="29"/>
                                        </p:tgtEl>
                                        <p:attrNameLst>
                                          <p:attrName>style.visibility</p:attrName>
                                        </p:attrNameLst>
                                      </p:cBhvr>
                                      <p:to>
                                        <p:strVal val="visible"/>
                                      </p:to>
                                    </p:set>
                                    <p:anim calcmode="lin" valueType="num">
                                      <p:cBhvr>
                                        <p:cTn id="12" dur="750" fill="hold"/>
                                        <p:tgtEl>
                                          <p:spTgt spid="29"/>
                                        </p:tgtEl>
                                        <p:attrNameLst>
                                          <p:attrName>ppt_w</p:attrName>
                                        </p:attrNameLst>
                                      </p:cBhvr>
                                      <p:tavLst>
                                        <p:tav tm="0">
                                          <p:val>
                                            <p:fltVal val="0"/>
                                          </p:val>
                                        </p:tav>
                                        <p:tav tm="100000">
                                          <p:val>
                                            <p:strVal val="#ppt_w"/>
                                          </p:val>
                                        </p:tav>
                                      </p:tavLst>
                                    </p:anim>
                                    <p:anim calcmode="lin" valueType="num">
                                      <p:cBhvr>
                                        <p:cTn id="13" dur="750" fill="hold"/>
                                        <p:tgtEl>
                                          <p:spTgt spid="29"/>
                                        </p:tgtEl>
                                        <p:attrNameLst>
                                          <p:attrName>ppt_h</p:attrName>
                                        </p:attrNameLst>
                                      </p:cBhvr>
                                      <p:tavLst>
                                        <p:tav tm="0">
                                          <p:val>
                                            <p:fltVal val="0"/>
                                          </p:val>
                                        </p:tav>
                                        <p:tav tm="100000">
                                          <p:val>
                                            <p:strVal val="#ppt_h"/>
                                          </p:val>
                                        </p:tav>
                                      </p:tavLst>
                                    </p:anim>
                                    <p:animEffect transition="in" filter="fade">
                                      <p:cBhvr>
                                        <p:cTn id="14" dur="750"/>
                                        <p:tgtEl>
                                          <p:spTgt spid="29"/>
                                        </p:tgtEl>
                                      </p:cBhvr>
                                    </p:animEffect>
                                  </p:childTnLst>
                                </p:cTn>
                              </p:par>
                              <p:par>
                                <p:cTn id="15" presetID="53" presetClass="entr" presetSubtype="16" fill="hold" nodeType="withEffect">
                                  <p:stCondLst>
                                    <p:cond delay="250"/>
                                  </p:stCondLst>
                                  <p:childTnLst>
                                    <p:set>
                                      <p:cBhvr>
                                        <p:cTn id="16" dur="1" fill="hold">
                                          <p:stCondLst>
                                            <p:cond delay="0"/>
                                          </p:stCondLst>
                                        </p:cTn>
                                        <p:tgtEl>
                                          <p:spTgt spid="31"/>
                                        </p:tgtEl>
                                        <p:attrNameLst>
                                          <p:attrName>style.visibility</p:attrName>
                                        </p:attrNameLst>
                                      </p:cBhvr>
                                      <p:to>
                                        <p:strVal val="visible"/>
                                      </p:to>
                                    </p:set>
                                    <p:anim calcmode="lin" valueType="num">
                                      <p:cBhvr>
                                        <p:cTn id="17" dur="750" fill="hold"/>
                                        <p:tgtEl>
                                          <p:spTgt spid="31"/>
                                        </p:tgtEl>
                                        <p:attrNameLst>
                                          <p:attrName>ppt_w</p:attrName>
                                        </p:attrNameLst>
                                      </p:cBhvr>
                                      <p:tavLst>
                                        <p:tav tm="0">
                                          <p:val>
                                            <p:fltVal val="0"/>
                                          </p:val>
                                        </p:tav>
                                        <p:tav tm="100000">
                                          <p:val>
                                            <p:strVal val="#ppt_w"/>
                                          </p:val>
                                        </p:tav>
                                      </p:tavLst>
                                    </p:anim>
                                    <p:anim calcmode="lin" valueType="num">
                                      <p:cBhvr>
                                        <p:cTn id="18" dur="750" fill="hold"/>
                                        <p:tgtEl>
                                          <p:spTgt spid="31"/>
                                        </p:tgtEl>
                                        <p:attrNameLst>
                                          <p:attrName>ppt_h</p:attrName>
                                        </p:attrNameLst>
                                      </p:cBhvr>
                                      <p:tavLst>
                                        <p:tav tm="0">
                                          <p:val>
                                            <p:fltVal val="0"/>
                                          </p:val>
                                        </p:tav>
                                        <p:tav tm="100000">
                                          <p:val>
                                            <p:strVal val="#ppt_h"/>
                                          </p:val>
                                        </p:tav>
                                      </p:tavLst>
                                    </p:anim>
                                    <p:animEffect transition="in" filter="fade">
                                      <p:cBhvr>
                                        <p:cTn id="19" dur="750"/>
                                        <p:tgtEl>
                                          <p:spTgt spid="31"/>
                                        </p:tgtEl>
                                      </p:cBhvr>
                                    </p:animEffect>
                                  </p:childTnLst>
                                </p:cTn>
                              </p:par>
                              <p:par>
                                <p:cTn id="20" presetID="53" presetClass="entr" presetSubtype="16" fill="hold" nodeType="withEffect">
                                  <p:stCondLst>
                                    <p:cond delay="250"/>
                                  </p:stCondLst>
                                  <p:childTnLst>
                                    <p:set>
                                      <p:cBhvr>
                                        <p:cTn id="21" dur="1" fill="hold">
                                          <p:stCondLst>
                                            <p:cond delay="0"/>
                                          </p:stCondLst>
                                        </p:cTn>
                                        <p:tgtEl>
                                          <p:spTgt spid="33"/>
                                        </p:tgtEl>
                                        <p:attrNameLst>
                                          <p:attrName>style.visibility</p:attrName>
                                        </p:attrNameLst>
                                      </p:cBhvr>
                                      <p:to>
                                        <p:strVal val="visible"/>
                                      </p:to>
                                    </p:set>
                                    <p:anim calcmode="lin" valueType="num">
                                      <p:cBhvr>
                                        <p:cTn id="22" dur="750" fill="hold"/>
                                        <p:tgtEl>
                                          <p:spTgt spid="33"/>
                                        </p:tgtEl>
                                        <p:attrNameLst>
                                          <p:attrName>ppt_w</p:attrName>
                                        </p:attrNameLst>
                                      </p:cBhvr>
                                      <p:tavLst>
                                        <p:tav tm="0">
                                          <p:val>
                                            <p:fltVal val="0"/>
                                          </p:val>
                                        </p:tav>
                                        <p:tav tm="100000">
                                          <p:val>
                                            <p:strVal val="#ppt_w"/>
                                          </p:val>
                                        </p:tav>
                                      </p:tavLst>
                                    </p:anim>
                                    <p:anim calcmode="lin" valueType="num">
                                      <p:cBhvr>
                                        <p:cTn id="23" dur="750" fill="hold"/>
                                        <p:tgtEl>
                                          <p:spTgt spid="33"/>
                                        </p:tgtEl>
                                        <p:attrNameLst>
                                          <p:attrName>ppt_h</p:attrName>
                                        </p:attrNameLst>
                                      </p:cBhvr>
                                      <p:tavLst>
                                        <p:tav tm="0">
                                          <p:val>
                                            <p:fltVal val="0"/>
                                          </p:val>
                                        </p:tav>
                                        <p:tav tm="100000">
                                          <p:val>
                                            <p:strVal val="#ppt_h"/>
                                          </p:val>
                                        </p:tav>
                                      </p:tavLst>
                                    </p:anim>
                                    <p:animEffect transition="in" filter="fade">
                                      <p:cBhvr>
                                        <p:cTn id="24" dur="750"/>
                                        <p:tgtEl>
                                          <p:spTgt spid="33"/>
                                        </p:tgtEl>
                                      </p:cBhvr>
                                    </p:animEffect>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1000"/>
                            </p:stCondLst>
                            <p:childTnLst>
                              <p:par>
                                <p:cTn id="31" presetID="42" presetClass="entr" presetSubtype="0" fill="hold" nodeType="afterEffect">
                                  <p:stCondLst>
                                    <p:cond delay="75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2750"/>
                            </p:stCondLst>
                            <p:childTnLst>
                              <p:par>
                                <p:cTn id="37" presetID="42" presetClass="entr" presetSubtype="0" fill="hold" nodeType="afterEffect">
                                  <p:stCondLst>
                                    <p:cond delay="75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par>
                          <p:cTn id="42" fill="hold" nodeType="afterGroup">
                            <p:stCondLst>
                              <p:cond delay="4500"/>
                            </p:stCondLst>
                            <p:childTnLst>
                              <p:par>
                                <p:cTn id="43" presetID="42" presetClass="entr" presetSubtype="0" fill="hold" nodeType="afterEffect">
                                  <p:stCondLst>
                                    <p:cond delay="7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B6B6C1F-B953-45E8-9902-584246589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809" y="1243489"/>
            <a:ext cx="837824" cy="83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Table 26">
            <a:extLst>
              <a:ext uri="{FF2B5EF4-FFF2-40B4-BE49-F238E27FC236}">
                <a16:creationId xmlns:a16="http://schemas.microsoft.com/office/drawing/2014/main" id="{C629697E-1E70-4EB9-8A40-FCD4590288FD}"/>
              </a:ext>
            </a:extLst>
          </p:cNvPr>
          <p:cNvGraphicFramePr>
            <a:graphicFrameLocks noGrp="1"/>
          </p:cNvGraphicFramePr>
          <p:nvPr>
            <p:extLst>
              <p:ext uri="{D42A27DB-BD31-4B8C-83A1-F6EECF244321}">
                <p14:modId xmlns:p14="http://schemas.microsoft.com/office/powerpoint/2010/main" val="1062951498"/>
              </p:ext>
            </p:extLst>
          </p:nvPr>
        </p:nvGraphicFramePr>
        <p:xfrm>
          <a:off x="1387754" y="1978102"/>
          <a:ext cx="6211532" cy="417463"/>
        </p:xfrm>
        <a:graphic>
          <a:graphicData uri="http://schemas.openxmlformats.org/drawingml/2006/table">
            <a:tbl>
              <a:tblPr firstRow="1" bandRow="1">
                <a:effectLst/>
              </a:tblPr>
              <a:tblGrid>
                <a:gridCol w="1677072">
                  <a:extLst>
                    <a:ext uri="{9D8B030D-6E8A-4147-A177-3AD203B41FA5}">
                      <a16:colId xmlns:a16="http://schemas.microsoft.com/office/drawing/2014/main" val="20000"/>
                    </a:ext>
                  </a:extLst>
                </a:gridCol>
                <a:gridCol w="1697589">
                  <a:extLst>
                    <a:ext uri="{9D8B030D-6E8A-4147-A177-3AD203B41FA5}">
                      <a16:colId xmlns:a16="http://schemas.microsoft.com/office/drawing/2014/main" val="20001"/>
                    </a:ext>
                  </a:extLst>
                </a:gridCol>
                <a:gridCol w="1618235">
                  <a:extLst>
                    <a:ext uri="{9D8B030D-6E8A-4147-A177-3AD203B41FA5}">
                      <a16:colId xmlns:a16="http://schemas.microsoft.com/office/drawing/2014/main" val="20002"/>
                    </a:ext>
                  </a:extLst>
                </a:gridCol>
                <a:gridCol w="1218636">
                  <a:extLst>
                    <a:ext uri="{9D8B030D-6E8A-4147-A177-3AD203B41FA5}">
                      <a16:colId xmlns:a16="http://schemas.microsoft.com/office/drawing/2014/main" val="20003"/>
                    </a:ext>
                  </a:extLst>
                </a:gridCol>
              </a:tblGrid>
              <a:tr h="41746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300"/>
                        </a:spcAft>
                      </a:pPr>
                      <a:r>
                        <a:rPr lang="en-US" sz="1000" b="1" i="0" dirty="0">
                          <a:solidFill>
                            <a:schemeClr val="tx1"/>
                          </a:solidFill>
                          <a:latin typeface="+mn-lt"/>
                        </a:rPr>
                        <a:t>Benefit Type</a:t>
                      </a:r>
                    </a:p>
                  </a:txBody>
                  <a:tcPr marL="68570" marR="6857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4CE4E"/>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kern="1200" dirty="0">
                          <a:solidFill>
                            <a:schemeClr val="tx1"/>
                          </a:solidFill>
                          <a:effectLst/>
                          <a:latin typeface="+mn-lt"/>
                          <a:ea typeface="+mn-ea"/>
                          <a:cs typeface="+mn-cs"/>
                        </a:rPr>
                        <a:t>In-Network Coverage</a:t>
                      </a:r>
                    </a:p>
                  </a:txBody>
                  <a:tcPr marL="68570" marR="6857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4CE4E"/>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kern="1200" dirty="0">
                          <a:solidFill>
                            <a:schemeClr val="tx1"/>
                          </a:solidFill>
                          <a:effectLst/>
                          <a:latin typeface="+mn-lt"/>
                          <a:ea typeface="+mn-ea"/>
                          <a:cs typeface="+mn-cs"/>
                        </a:rPr>
                        <a:t>Out-of-Network Reimbursement</a:t>
                      </a:r>
                    </a:p>
                  </a:txBody>
                  <a:tcPr marL="68570" marR="6857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4CE4E"/>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kern="1200" dirty="0">
                          <a:solidFill>
                            <a:schemeClr val="tx1"/>
                          </a:solidFill>
                          <a:effectLst/>
                          <a:latin typeface="+mn-lt"/>
                          <a:ea typeface="+mn-ea"/>
                          <a:cs typeface="+mn-cs"/>
                        </a:rPr>
                        <a:t>Frequency</a:t>
                      </a:r>
                    </a:p>
                  </a:txBody>
                  <a:tcPr marL="68570" marR="6857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4CE4E"/>
                    </a:solidFill>
                  </a:tcPr>
                </a:tc>
                <a:extLst>
                  <a:ext uri="{0D108BD9-81ED-4DB2-BD59-A6C34878D82A}">
                    <a16:rowId xmlns:a16="http://schemas.microsoft.com/office/drawing/2014/main" val="10000"/>
                  </a:ext>
                </a:extLst>
              </a:tr>
            </a:tbl>
          </a:graphicData>
        </a:graphic>
      </p:graphicFrame>
      <p:pic>
        <p:nvPicPr>
          <p:cNvPr id="4" name="Picture 3" descr="A close up of a logo&#10;&#10;Description automatically generated">
            <a:extLst>
              <a:ext uri="{FF2B5EF4-FFF2-40B4-BE49-F238E27FC236}">
                <a16:creationId xmlns:a16="http://schemas.microsoft.com/office/drawing/2014/main" id="{43C60D52-3203-414E-AE9F-F6958282C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746" y="1294685"/>
            <a:ext cx="687074" cy="68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10F17114-FDE7-4120-A560-04B9AFB49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7067" y="1176812"/>
            <a:ext cx="891457" cy="89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A close up of a sign&#10;&#10;Description automatically generated">
            <a:extLst>
              <a:ext uri="{FF2B5EF4-FFF2-40B4-BE49-F238E27FC236}">
                <a16:creationId xmlns:a16="http://schemas.microsoft.com/office/drawing/2014/main" id="{2B06EE1C-0514-4D98-A857-46B67025FA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3709" y="1273254"/>
            <a:ext cx="687074" cy="68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 10">
            <a:extLst>
              <a:ext uri="{FF2B5EF4-FFF2-40B4-BE49-F238E27FC236}">
                <a16:creationId xmlns:a16="http://schemas.microsoft.com/office/drawing/2014/main" id="{F4A7D8F1-2E4E-45ED-9D1B-F3AFD231F7DA}"/>
              </a:ext>
            </a:extLst>
          </p:cNvPr>
          <p:cNvGraphicFramePr>
            <a:graphicFrameLocks noGrp="1"/>
          </p:cNvGraphicFramePr>
          <p:nvPr>
            <p:extLst>
              <p:ext uri="{D42A27DB-BD31-4B8C-83A1-F6EECF244321}">
                <p14:modId xmlns:p14="http://schemas.microsoft.com/office/powerpoint/2010/main" val="1292546814"/>
              </p:ext>
            </p:extLst>
          </p:nvPr>
        </p:nvGraphicFramePr>
        <p:xfrm>
          <a:off x="1387754" y="5174595"/>
          <a:ext cx="6211532" cy="1013185"/>
        </p:xfrm>
        <a:graphic>
          <a:graphicData uri="http://schemas.openxmlformats.org/drawingml/2006/table">
            <a:tbl>
              <a:tblPr firstRow="1" bandRow="1">
                <a:effectLst/>
                <a:tableStyleId>{5C22544A-7EE6-4342-B048-85BDC9FD1C3A}</a:tableStyleId>
              </a:tblPr>
              <a:tblGrid>
                <a:gridCol w="1677072">
                  <a:extLst>
                    <a:ext uri="{9D8B030D-6E8A-4147-A177-3AD203B41FA5}">
                      <a16:colId xmlns:a16="http://schemas.microsoft.com/office/drawing/2014/main" val="20000"/>
                    </a:ext>
                  </a:extLst>
                </a:gridCol>
                <a:gridCol w="1697589">
                  <a:extLst>
                    <a:ext uri="{9D8B030D-6E8A-4147-A177-3AD203B41FA5}">
                      <a16:colId xmlns:a16="http://schemas.microsoft.com/office/drawing/2014/main" val="20001"/>
                    </a:ext>
                  </a:extLst>
                </a:gridCol>
                <a:gridCol w="1618235">
                  <a:extLst>
                    <a:ext uri="{9D8B030D-6E8A-4147-A177-3AD203B41FA5}">
                      <a16:colId xmlns:a16="http://schemas.microsoft.com/office/drawing/2014/main" val="20002"/>
                    </a:ext>
                  </a:extLst>
                </a:gridCol>
                <a:gridCol w="1218636">
                  <a:extLst>
                    <a:ext uri="{9D8B030D-6E8A-4147-A177-3AD203B41FA5}">
                      <a16:colId xmlns:a16="http://schemas.microsoft.com/office/drawing/2014/main" val="20003"/>
                    </a:ext>
                  </a:extLst>
                </a:gridCol>
              </a:tblGrid>
              <a:tr h="1013185">
                <a:tc>
                  <a:txBody>
                    <a:bodyPr/>
                    <a:lstStyle/>
                    <a:p>
                      <a:pPr>
                        <a:spcAft>
                          <a:spcPts val="300"/>
                        </a:spcAft>
                      </a:pPr>
                      <a:r>
                        <a:rPr lang="en-US" sz="1000" b="1" dirty="0">
                          <a:solidFill>
                            <a:schemeClr val="tx1"/>
                          </a:solidFill>
                          <a:latin typeface="+mn-lt"/>
                        </a:rPr>
                        <a:t>Frame Allowance</a:t>
                      </a:r>
                      <a:br>
                        <a:rPr lang="en-US" sz="1000" b="1" dirty="0">
                          <a:solidFill>
                            <a:schemeClr val="tx1"/>
                          </a:solidFill>
                          <a:latin typeface="+mn-lt"/>
                        </a:rPr>
                      </a:br>
                      <a:r>
                        <a:rPr lang="en-US" sz="1000" b="0" baseline="0" dirty="0">
                          <a:solidFill>
                            <a:schemeClr val="tx1"/>
                          </a:solidFill>
                          <a:latin typeface="+mn-lt"/>
                        </a:rPr>
                        <a:t>(</a:t>
                      </a:r>
                      <a:r>
                        <a:rPr kumimoji="0" lang="en-US" sz="1000" b="0" i="0" u="none" strike="noStrike" cap="none" normalizeH="0" baseline="0" dirty="0">
                          <a:ln>
                            <a:noFill/>
                          </a:ln>
                          <a:solidFill>
                            <a:schemeClr val="tx1"/>
                          </a:solidFill>
                          <a:effectLst/>
                          <a:latin typeface="+mn-lt"/>
                          <a:ea typeface="ヒラギノ角ゴ Pro W3" charset="-128"/>
                        </a:rPr>
                        <a:t>20% off the balance when a frame choice exceeds the allowance. Available from all in-network private practice providers.) </a:t>
                      </a:r>
                      <a:endParaRPr lang="en-US" sz="1000" b="0" dirty="0">
                        <a:solidFill>
                          <a:schemeClr val="tx1"/>
                        </a:solidFill>
                        <a:latin typeface="+mn-lt"/>
                      </a:endParaRPr>
                    </a:p>
                  </a:txBody>
                  <a:tcPr marL="68570" marR="68570" marT="34300" marB="343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fontAlgn="ctr">
                        <a:lnSpc>
                          <a:spcPct val="100000"/>
                        </a:lnSpc>
                        <a:spcBef>
                          <a:spcPts val="600"/>
                        </a:spcBef>
                        <a:spcAft>
                          <a:spcPts val="600"/>
                        </a:spcAft>
                        <a:buClr>
                          <a:srgbClr val="753686"/>
                        </a:buClr>
                        <a:buFont typeface="Wingdings" pitchFamily="2" charset="2"/>
                        <a:buNone/>
                      </a:pPr>
                      <a:endParaRPr lang="en-US" sz="1000" b="0" dirty="0">
                        <a:solidFill>
                          <a:schemeClr val="tx1"/>
                        </a:solidFill>
                        <a:latin typeface="+mn-lt"/>
                      </a:endParaRPr>
                    </a:p>
                  </a:txBody>
                  <a:tcPr marL="68570" marR="68570" marT="34300" marB="343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
                          <a:srgbClr val="753686"/>
                        </a:buClr>
                        <a:buSzTx/>
                        <a:buFont typeface="Wingdings" pitchFamily="2" charset="2"/>
                        <a:buNone/>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txBody>
                  <a:tcPr marL="68570" marR="68570" marT="34300" marB="343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5E5"/>
                    </a:solidFill>
                  </a:tcPr>
                </a:tc>
                <a:tc>
                  <a:txBody>
                    <a:bodyPr/>
                    <a:lstStyle/>
                    <a:p>
                      <a:pPr algn="ctr"/>
                      <a:r>
                        <a:rPr lang="en-US" sz="1000" b="0" kern="1200" dirty="0">
                          <a:solidFill>
                            <a:schemeClr val="tx1"/>
                          </a:solidFill>
                          <a:effectLst/>
                          <a:latin typeface="+mn-lt"/>
                          <a:ea typeface="+mn-ea"/>
                          <a:cs typeface="+mn-cs"/>
                        </a:rPr>
                        <a:t>Every 12 months</a:t>
                      </a:r>
                    </a:p>
                  </a:txBody>
                  <a:tcPr marL="68570" marR="68570" marT="34300" marB="343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D5D6"/>
                    </a:solidFill>
                  </a:tcPr>
                </a:tc>
                <a:extLst>
                  <a:ext uri="{0D108BD9-81ED-4DB2-BD59-A6C34878D82A}">
                    <a16:rowId xmlns:a16="http://schemas.microsoft.com/office/drawing/2014/main" val="10000"/>
                  </a:ext>
                </a:extLst>
              </a:tr>
            </a:tbl>
          </a:graphicData>
        </a:graphic>
      </p:graphicFrame>
      <p:graphicFrame>
        <p:nvGraphicFramePr>
          <p:cNvPr id="12" name="Table 11">
            <a:extLst>
              <a:ext uri="{FF2B5EF4-FFF2-40B4-BE49-F238E27FC236}">
                <a16:creationId xmlns:a16="http://schemas.microsoft.com/office/drawing/2014/main" id="{FE6B235C-F1A8-4D11-93CD-513DA60893A3}"/>
              </a:ext>
            </a:extLst>
          </p:cNvPr>
          <p:cNvGraphicFramePr>
            <a:graphicFrameLocks noGrp="1"/>
          </p:cNvGraphicFramePr>
          <p:nvPr>
            <p:extLst>
              <p:ext uri="{D42A27DB-BD31-4B8C-83A1-F6EECF244321}">
                <p14:modId xmlns:p14="http://schemas.microsoft.com/office/powerpoint/2010/main" val="3440331328"/>
              </p:ext>
            </p:extLst>
          </p:nvPr>
        </p:nvGraphicFramePr>
        <p:xfrm>
          <a:off x="1387754" y="3325345"/>
          <a:ext cx="6211532" cy="1897388"/>
        </p:xfrm>
        <a:graphic>
          <a:graphicData uri="http://schemas.openxmlformats.org/drawingml/2006/table">
            <a:tbl>
              <a:tblPr firstRow="1" bandRow="1">
                <a:effectLst/>
                <a:tableStyleId>{5C22544A-7EE6-4342-B048-85BDC9FD1C3A}</a:tableStyleId>
              </a:tblPr>
              <a:tblGrid>
                <a:gridCol w="1677072">
                  <a:extLst>
                    <a:ext uri="{9D8B030D-6E8A-4147-A177-3AD203B41FA5}">
                      <a16:colId xmlns:a16="http://schemas.microsoft.com/office/drawing/2014/main" val="20000"/>
                    </a:ext>
                  </a:extLst>
                </a:gridCol>
                <a:gridCol w="1697589">
                  <a:extLst>
                    <a:ext uri="{9D8B030D-6E8A-4147-A177-3AD203B41FA5}">
                      <a16:colId xmlns:a16="http://schemas.microsoft.com/office/drawing/2014/main" val="20001"/>
                    </a:ext>
                  </a:extLst>
                </a:gridCol>
                <a:gridCol w="1618235">
                  <a:extLst>
                    <a:ext uri="{9D8B030D-6E8A-4147-A177-3AD203B41FA5}">
                      <a16:colId xmlns:a16="http://schemas.microsoft.com/office/drawing/2014/main" val="20002"/>
                    </a:ext>
                  </a:extLst>
                </a:gridCol>
                <a:gridCol w="1218636">
                  <a:extLst>
                    <a:ext uri="{9D8B030D-6E8A-4147-A177-3AD203B41FA5}">
                      <a16:colId xmlns:a16="http://schemas.microsoft.com/office/drawing/2014/main" val="20003"/>
                    </a:ext>
                  </a:extLst>
                </a:gridCol>
              </a:tblGrid>
              <a:tr h="1548496">
                <a:tc>
                  <a:txBody>
                    <a:bodyPr/>
                    <a:lstStyle/>
                    <a:p>
                      <a:pPr marL="182880" indent="-137160" algn="l" defTabSz="914400" rtl="0" eaLnBrk="1" latinLnBrk="0" hangingPunct="1">
                        <a:buFont typeface="Arial" panose="020B0604020202020204" pitchFamily="34" charset="0"/>
                        <a:buChar char="•"/>
                      </a:pPr>
                      <a:r>
                        <a:rPr kumimoji="0" lang="en-US" sz="1000" b="0" i="0" u="none" strike="noStrike" kern="1200" cap="none" normalizeH="0" baseline="0" dirty="0">
                          <a:ln>
                            <a:noFill/>
                          </a:ln>
                          <a:solidFill>
                            <a:schemeClr val="tx1"/>
                          </a:solidFill>
                          <a:effectLst/>
                          <a:latin typeface="+mn-lt"/>
                          <a:ea typeface="ヒラギノ角ゴ Pro W3" charset="-128"/>
                          <a:cs typeface="+mn-cs"/>
                        </a:rPr>
                        <a:t>Standard Polycarbonate (adult)</a:t>
                      </a:r>
                    </a:p>
                    <a:p>
                      <a:pPr marL="182880" marR="0" lvl="0"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cap="none" normalizeH="0" baseline="0" dirty="0">
                          <a:ln>
                            <a:noFill/>
                          </a:ln>
                          <a:solidFill>
                            <a:schemeClr val="tx1"/>
                          </a:solidFill>
                          <a:effectLst/>
                          <a:latin typeface="+mn-lt"/>
                          <a:ea typeface="ヒラギノ角ゴ Pro W3" charset="-128"/>
                        </a:rPr>
                        <a:t>Ultraviolet Coating</a:t>
                      </a:r>
                    </a:p>
                    <a:p>
                      <a:pPr marL="182880" indent="-137160" algn="l" defTabSz="914400" rtl="0" eaLnBrk="1" latinLnBrk="0" hangingPunct="1">
                        <a:buFont typeface="Arial" panose="020B0604020202020204" pitchFamily="34" charset="0"/>
                        <a:buChar char="•"/>
                      </a:pPr>
                      <a:r>
                        <a:rPr kumimoji="0" lang="en-US" sz="1000" b="0" i="0" u="none" strike="noStrike" kern="1200" cap="none" normalizeH="0" baseline="0" dirty="0">
                          <a:ln>
                            <a:noFill/>
                          </a:ln>
                          <a:solidFill>
                            <a:schemeClr val="tx1"/>
                          </a:solidFill>
                          <a:effectLst/>
                          <a:latin typeface="+mn-lt"/>
                          <a:ea typeface="ヒラギノ角ゴ Pro W3" charset="-128"/>
                          <a:cs typeface="+mn-cs"/>
                        </a:rPr>
                        <a:t>Scratch-resistant Coating</a:t>
                      </a:r>
                    </a:p>
                    <a:p>
                      <a:pPr marL="182880" indent="-137160" algn="l" defTabSz="914400" rtl="0" eaLnBrk="1" latinLnBrk="0" hangingPunct="1">
                        <a:buFont typeface="Arial" panose="020B0604020202020204" pitchFamily="34" charset="0"/>
                        <a:buChar char="•"/>
                      </a:pPr>
                      <a:r>
                        <a:rPr kumimoji="0" lang="en-US" sz="1000" b="0" i="0" u="none" strike="noStrike" kern="1200" cap="none" normalizeH="0" baseline="0" dirty="0">
                          <a:ln>
                            <a:noFill/>
                          </a:ln>
                          <a:solidFill>
                            <a:schemeClr val="tx1"/>
                          </a:solidFill>
                          <a:effectLst/>
                          <a:latin typeface="+mn-lt"/>
                          <a:ea typeface="ヒラギノ角ゴ Pro W3" charset="-128"/>
                          <a:cs typeface="+mn-cs"/>
                        </a:rPr>
                        <a:t>Tints</a:t>
                      </a:r>
                    </a:p>
                    <a:p>
                      <a:pPr marL="182880" indent="-137160" algn="l" defTabSz="914400" rtl="0" eaLnBrk="1" latinLnBrk="0" hangingPunct="1">
                        <a:buFont typeface="Arial" panose="020B0604020202020204" pitchFamily="34" charset="0"/>
                        <a:buChar char="•"/>
                      </a:pPr>
                      <a:r>
                        <a:rPr kumimoji="0" lang="en-US" sz="1000" b="0" i="0" u="none" strike="noStrike" kern="1200" cap="none" normalizeH="0" baseline="0" dirty="0">
                          <a:ln>
                            <a:noFill/>
                          </a:ln>
                          <a:solidFill>
                            <a:schemeClr val="tx1"/>
                          </a:solidFill>
                          <a:effectLst/>
                          <a:latin typeface="+mn-lt"/>
                          <a:ea typeface="ヒラギノ角ゴ Pro W3" charset="-128"/>
                          <a:cs typeface="+mn-cs"/>
                        </a:rPr>
                        <a:t>Anti-reflective Coating</a:t>
                      </a:r>
                    </a:p>
                    <a:p>
                      <a:pPr marL="182880" indent="-137160" algn="l" defTabSz="914400" rtl="0" eaLnBrk="1" latinLnBrk="0" hangingPunct="1">
                        <a:buFont typeface="Arial" panose="020B0604020202020204" pitchFamily="34" charset="0"/>
                        <a:buChar char="•"/>
                      </a:pPr>
                      <a:r>
                        <a:rPr kumimoji="0" lang="en-US" sz="1000" b="0" i="0" u="none" strike="noStrike" kern="1200" cap="none" normalizeH="0" baseline="0" dirty="0">
                          <a:ln>
                            <a:noFill/>
                          </a:ln>
                          <a:solidFill>
                            <a:schemeClr val="tx1"/>
                          </a:solidFill>
                          <a:effectLst/>
                          <a:latin typeface="+mn-lt"/>
                          <a:ea typeface="ヒラギノ角ゴ Pro W3" charset="-128"/>
                          <a:cs typeface="+mn-cs"/>
                        </a:rPr>
                        <a:t>Photochromic</a:t>
                      </a:r>
                    </a:p>
                    <a:p>
                      <a:pPr marL="182880" indent="-137160" algn="l" defTabSz="914400" rtl="0" eaLnBrk="1" latinLnBrk="0" hangingPunct="1">
                        <a:buFont typeface="Arial" panose="020B0604020202020204" pitchFamily="34" charset="0"/>
                        <a:buChar char="•"/>
                      </a:pPr>
                      <a:r>
                        <a:rPr kumimoji="0" lang="en-US" sz="1000" b="0" i="0" u="none" strike="noStrike" kern="1200" cap="none" normalizeH="0" baseline="0" dirty="0">
                          <a:ln>
                            <a:noFill/>
                          </a:ln>
                          <a:solidFill>
                            <a:schemeClr val="tx1"/>
                          </a:solidFill>
                          <a:effectLst/>
                          <a:latin typeface="+mn-lt"/>
                          <a:ea typeface="ヒラギノ角ゴ Pro W3" charset="-128"/>
                          <a:cs typeface="+mn-cs"/>
                        </a:rPr>
                        <a:t>Blue Light Filtering</a:t>
                      </a:r>
                    </a:p>
                    <a:p>
                      <a:pPr marL="182880" indent="-137160" algn="l" defTabSz="914400" rtl="0" eaLnBrk="1" latinLnBrk="0" hangingPunct="1">
                        <a:buFont typeface="Arial" panose="020B0604020202020204" pitchFamily="34" charset="0"/>
                        <a:buChar char="•"/>
                      </a:pPr>
                      <a:r>
                        <a:rPr kumimoji="0" lang="en-US" sz="1000" b="0" i="0" u="none" strike="noStrike" kern="1200" cap="none" normalizeH="0" baseline="0" dirty="0">
                          <a:ln>
                            <a:noFill/>
                          </a:ln>
                          <a:solidFill>
                            <a:schemeClr val="tx1"/>
                          </a:solidFill>
                          <a:effectLst/>
                          <a:latin typeface="+mn-lt"/>
                          <a:ea typeface="ヒラギノ角ゴ Pro W3" charset="-128"/>
                          <a:cs typeface="+mn-cs"/>
                        </a:rPr>
                        <a:t>Digital Single Vision</a:t>
                      </a:r>
                    </a:p>
                    <a:p>
                      <a:pPr marL="182880" indent="-137160" algn="l" defTabSz="914400" rtl="0" eaLnBrk="1" latinLnBrk="0" hangingPunct="1">
                        <a:buFont typeface="Arial" panose="020B0604020202020204" pitchFamily="34" charset="0"/>
                        <a:buChar char="•"/>
                      </a:pPr>
                      <a:r>
                        <a:rPr kumimoji="0" lang="en-US" sz="1000" b="0" i="0" u="none" strike="noStrike" kern="1200" cap="none" normalizeH="0" baseline="0" dirty="0">
                          <a:ln>
                            <a:noFill/>
                          </a:ln>
                          <a:solidFill>
                            <a:schemeClr val="tx1"/>
                          </a:solidFill>
                          <a:effectLst/>
                          <a:latin typeface="+mn-lt"/>
                          <a:ea typeface="ヒラギノ角ゴ Pro W3" charset="-128"/>
                          <a:cs typeface="+mn-cs"/>
                        </a:rPr>
                        <a:t>Polarized Lenses</a:t>
                      </a:r>
                    </a:p>
                    <a:p>
                      <a:pPr marL="182880" indent="-137160" algn="l" defTabSz="914400" rtl="0" eaLnBrk="1" latinLnBrk="0" hangingPunct="1">
                        <a:buFont typeface="Arial" panose="020B0604020202020204" pitchFamily="34" charset="0"/>
                        <a:buChar char="•"/>
                      </a:pPr>
                      <a:r>
                        <a:rPr kumimoji="0" lang="en-US" sz="1000" b="0" i="0" u="none" strike="noStrike" kern="1200" cap="none" normalizeH="0" baseline="0" dirty="0">
                          <a:ln>
                            <a:noFill/>
                          </a:ln>
                          <a:solidFill>
                            <a:schemeClr val="tx1"/>
                          </a:solidFill>
                          <a:effectLst/>
                          <a:latin typeface="+mn-lt"/>
                          <a:ea typeface="ヒラギノ角ゴ Pro W3" charset="-128"/>
                          <a:cs typeface="+mn-cs"/>
                        </a:rPr>
                        <a:t>High Index Lenses</a:t>
                      </a:r>
                    </a:p>
                  </a:txBody>
                  <a:tcPr marL="68570" marR="68570" marT="34294" marB="34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kern="1200" dirty="0">
                          <a:solidFill>
                            <a:schemeClr val="tx1"/>
                          </a:solidFill>
                          <a:effectLst/>
                          <a:latin typeface="+mn-lt"/>
                          <a:ea typeface="+mn-ea"/>
                          <a:cs typeface="+mn-cs"/>
                        </a:rPr>
                        <a:t>These lens enhancements are </a:t>
                      </a:r>
                      <a:br>
                        <a:rPr lang="en-US" sz="1000" b="0" kern="1200" dirty="0">
                          <a:solidFill>
                            <a:schemeClr val="tx1"/>
                          </a:solidFill>
                          <a:effectLst/>
                          <a:latin typeface="+mn-lt"/>
                          <a:ea typeface="+mn-ea"/>
                          <a:cs typeface="+mn-cs"/>
                        </a:rPr>
                      </a:br>
                      <a:r>
                        <a:rPr lang="en-US" sz="1000" b="0" kern="1200" dirty="0">
                          <a:solidFill>
                            <a:schemeClr val="tx1"/>
                          </a:solidFill>
                          <a:effectLst/>
                          <a:latin typeface="+mn-lt"/>
                          <a:ea typeface="+mn-ea"/>
                          <a:cs typeface="+mn-cs"/>
                        </a:rPr>
                        <a:t>available with maximum member out of pocket (MOOP) amount</a:t>
                      </a:r>
                    </a:p>
                  </a:txBody>
                  <a:tcPr marL="68570" marR="68570" marT="34294" marB="34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indent="0" algn="ctr" defTabSz="914400" rtl="0" eaLnBrk="1" fontAlgn="ctr" latinLnBrk="0" hangingPunct="1">
                        <a:lnSpc>
                          <a:spcPct val="100000"/>
                        </a:lnSpc>
                        <a:spcBef>
                          <a:spcPts val="0"/>
                        </a:spcBef>
                        <a:spcAft>
                          <a:spcPts val="0"/>
                        </a:spcAft>
                        <a:buClr>
                          <a:srgbClr val="753686"/>
                        </a:buClr>
                        <a:buSzTx/>
                        <a:buFont typeface="Wingdings" pitchFamily="2" charset="2"/>
                        <a:buNone/>
                        <a:tabLst/>
                        <a:defRPr/>
                      </a:pPr>
                      <a:r>
                        <a:rPr lang="en-US" sz="1000" b="0" u="none" baseline="0" dirty="0">
                          <a:solidFill>
                            <a:schemeClr val="tx1"/>
                          </a:solidFill>
                          <a:latin typeface="+mn-lt"/>
                        </a:rPr>
                        <a:t>Applied to the allowance </a:t>
                      </a:r>
                      <a:br>
                        <a:rPr lang="en-US" sz="1000" b="0" u="none" baseline="0" dirty="0">
                          <a:solidFill>
                            <a:schemeClr val="tx1"/>
                          </a:solidFill>
                          <a:latin typeface="+mn-lt"/>
                        </a:rPr>
                      </a:br>
                      <a:r>
                        <a:rPr lang="en-US" sz="1000" b="0" u="none" baseline="0" dirty="0">
                          <a:solidFill>
                            <a:schemeClr val="tx1"/>
                          </a:solidFill>
                          <a:latin typeface="+mn-lt"/>
                        </a:rPr>
                        <a:t>for the applicable </a:t>
                      </a:r>
                      <a:br>
                        <a:rPr lang="en-US" sz="1000" b="0" u="none" baseline="0" dirty="0">
                          <a:solidFill>
                            <a:schemeClr val="tx1"/>
                          </a:solidFill>
                          <a:latin typeface="+mn-lt"/>
                        </a:rPr>
                      </a:br>
                      <a:r>
                        <a:rPr lang="en-US" sz="1000" b="0" u="none" baseline="0" dirty="0">
                          <a:solidFill>
                            <a:schemeClr val="tx1"/>
                          </a:solidFill>
                          <a:latin typeface="+mn-lt"/>
                        </a:rPr>
                        <a:t>corrective lens</a:t>
                      </a:r>
                    </a:p>
                  </a:txBody>
                  <a:tcPr marL="68570" marR="68570" marT="34294" marB="34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tc>
                  <a:txBody>
                    <a:bodyPr/>
                    <a:lstStyle/>
                    <a:p>
                      <a:pPr algn="ctr"/>
                      <a:r>
                        <a:rPr lang="en-US" sz="1000" b="0" kern="1200" dirty="0">
                          <a:solidFill>
                            <a:schemeClr val="tx1"/>
                          </a:solidFill>
                          <a:effectLst/>
                          <a:latin typeface="+mn-lt"/>
                          <a:ea typeface="+mn-ea"/>
                          <a:cs typeface="+mn-cs"/>
                        </a:rPr>
                        <a:t>Every 12 months</a:t>
                      </a:r>
                    </a:p>
                  </a:txBody>
                  <a:tcPr marL="68570" marR="68570" marT="34294" marB="34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D5D5D6"/>
                    </a:solidFill>
                  </a:tcPr>
                </a:tc>
                <a:extLst>
                  <a:ext uri="{0D108BD9-81ED-4DB2-BD59-A6C34878D82A}">
                    <a16:rowId xmlns:a16="http://schemas.microsoft.com/office/drawing/2014/main" val="10000"/>
                  </a:ext>
                </a:extLst>
              </a:tr>
            </a:tbl>
          </a:graphicData>
        </a:graphic>
      </p:graphicFrame>
      <p:graphicFrame>
        <p:nvGraphicFramePr>
          <p:cNvPr id="13" name="Table 12">
            <a:extLst>
              <a:ext uri="{FF2B5EF4-FFF2-40B4-BE49-F238E27FC236}">
                <a16:creationId xmlns:a16="http://schemas.microsoft.com/office/drawing/2014/main" id="{06E11C71-414D-48B0-9936-BCD965F61AFC}"/>
              </a:ext>
            </a:extLst>
          </p:cNvPr>
          <p:cNvGraphicFramePr>
            <a:graphicFrameLocks noGrp="1"/>
          </p:cNvGraphicFramePr>
          <p:nvPr>
            <p:extLst>
              <p:ext uri="{D42A27DB-BD31-4B8C-83A1-F6EECF244321}">
                <p14:modId xmlns:p14="http://schemas.microsoft.com/office/powerpoint/2010/main" val="3365479413"/>
              </p:ext>
            </p:extLst>
          </p:nvPr>
        </p:nvGraphicFramePr>
        <p:xfrm>
          <a:off x="1387754" y="2951667"/>
          <a:ext cx="6211532" cy="373678"/>
        </p:xfrm>
        <a:graphic>
          <a:graphicData uri="http://schemas.openxmlformats.org/drawingml/2006/table">
            <a:tbl>
              <a:tblPr firstRow="1" bandRow="1">
                <a:effectLst/>
                <a:tableStyleId>{5C22544A-7EE6-4342-B048-85BDC9FD1C3A}</a:tableStyleId>
              </a:tblPr>
              <a:tblGrid>
                <a:gridCol w="1677072">
                  <a:extLst>
                    <a:ext uri="{9D8B030D-6E8A-4147-A177-3AD203B41FA5}">
                      <a16:colId xmlns:a16="http://schemas.microsoft.com/office/drawing/2014/main" val="20000"/>
                    </a:ext>
                  </a:extLst>
                </a:gridCol>
                <a:gridCol w="1697589">
                  <a:extLst>
                    <a:ext uri="{9D8B030D-6E8A-4147-A177-3AD203B41FA5}">
                      <a16:colId xmlns:a16="http://schemas.microsoft.com/office/drawing/2014/main" val="20001"/>
                    </a:ext>
                  </a:extLst>
                </a:gridCol>
                <a:gridCol w="1618235">
                  <a:extLst>
                    <a:ext uri="{9D8B030D-6E8A-4147-A177-3AD203B41FA5}">
                      <a16:colId xmlns:a16="http://schemas.microsoft.com/office/drawing/2014/main" val="20002"/>
                    </a:ext>
                  </a:extLst>
                </a:gridCol>
                <a:gridCol w="1218636">
                  <a:extLst>
                    <a:ext uri="{9D8B030D-6E8A-4147-A177-3AD203B41FA5}">
                      <a16:colId xmlns:a16="http://schemas.microsoft.com/office/drawing/2014/main" val="20003"/>
                    </a:ext>
                  </a:extLst>
                </a:gridCol>
              </a:tblGrid>
              <a:tr h="335883">
                <a:tc>
                  <a:txBody>
                    <a:bodyPr/>
                    <a:lstStyle/>
                    <a:p>
                      <a:pPr marL="182880" indent="-137160" algn="l" defTabSz="914400" rtl="0" eaLnBrk="1" latinLnBrk="0" hangingPunct="1">
                        <a:buFont typeface="Arial" panose="020B0604020202020204" pitchFamily="34" charset="0"/>
                        <a:buChar char="•"/>
                      </a:pPr>
                      <a:r>
                        <a:rPr kumimoji="0" lang="en-US" sz="1000" b="0" i="0" u="none" strike="noStrike" kern="1200" cap="none" normalizeH="0" baseline="0" dirty="0">
                          <a:ln>
                            <a:noFill/>
                          </a:ln>
                          <a:solidFill>
                            <a:schemeClr val="tx1"/>
                          </a:solidFill>
                          <a:effectLst/>
                          <a:latin typeface="+mn-lt"/>
                          <a:ea typeface="ヒラギノ角ゴ Pro W3" charset="-128"/>
                          <a:cs typeface="+mn-cs"/>
                        </a:rPr>
                        <a:t>Progressive</a:t>
                      </a:r>
                    </a:p>
                  </a:txBody>
                  <a:tcPr marL="68570" marR="68570" marT="34439" marB="34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mn-lt"/>
                          <a:ea typeface="+mn-ea"/>
                          <a:cs typeface="+mn-cs"/>
                        </a:rPr>
                        <a:t>Covered at lined trifocal level</a:t>
                      </a:r>
                    </a:p>
                  </a:txBody>
                  <a:tcPr marL="68570" marR="68570" marT="34439" marB="34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000" b="0" kern="1200" dirty="0">
                          <a:solidFill>
                            <a:schemeClr val="tx1"/>
                          </a:solidFill>
                          <a:effectLst/>
                          <a:latin typeface="+mn-lt"/>
                          <a:ea typeface="+mn-ea"/>
                          <a:cs typeface="+mn-cs"/>
                        </a:rPr>
                        <a:t>$100 allowance</a:t>
                      </a:r>
                    </a:p>
                  </a:txBody>
                  <a:tcPr marL="68570" marR="68570" marT="34439" marB="34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tc>
                  <a:txBody>
                    <a:bodyPr/>
                    <a:lstStyle/>
                    <a:p>
                      <a:pPr algn="ctr"/>
                      <a:r>
                        <a:rPr lang="en-US" sz="1000" b="0" kern="1200" dirty="0">
                          <a:solidFill>
                            <a:schemeClr val="tx1"/>
                          </a:solidFill>
                          <a:effectLst/>
                          <a:latin typeface="+mn-lt"/>
                          <a:ea typeface="+mn-ea"/>
                          <a:cs typeface="+mn-cs"/>
                        </a:rPr>
                        <a:t>Every 12 months</a:t>
                      </a:r>
                    </a:p>
                  </a:txBody>
                  <a:tcPr marL="68570" marR="68570" marT="34439" marB="34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D5D5D6"/>
                    </a:solidFill>
                  </a:tcPr>
                </a:tc>
                <a:extLst>
                  <a:ext uri="{0D108BD9-81ED-4DB2-BD59-A6C34878D82A}">
                    <a16:rowId xmlns:a16="http://schemas.microsoft.com/office/drawing/2014/main" val="10000"/>
                  </a:ext>
                </a:extLst>
              </a:tr>
            </a:tbl>
          </a:graphicData>
        </a:graphic>
      </p:graphicFrame>
      <p:graphicFrame>
        <p:nvGraphicFramePr>
          <p:cNvPr id="14" name="Table 13">
            <a:extLst>
              <a:ext uri="{FF2B5EF4-FFF2-40B4-BE49-F238E27FC236}">
                <a16:creationId xmlns:a16="http://schemas.microsoft.com/office/drawing/2014/main" id="{FC3893CF-6CE5-499B-8DB4-E8F95AA65828}"/>
              </a:ext>
            </a:extLst>
          </p:cNvPr>
          <p:cNvGraphicFramePr>
            <a:graphicFrameLocks noGrp="1"/>
          </p:cNvGraphicFramePr>
          <p:nvPr>
            <p:extLst>
              <p:ext uri="{D42A27DB-BD31-4B8C-83A1-F6EECF244321}">
                <p14:modId xmlns:p14="http://schemas.microsoft.com/office/powerpoint/2010/main" val="3627001751"/>
              </p:ext>
            </p:extLst>
          </p:nvPr>
        </p:nvGraphicFramePr>
        <p:xfrm>
          <a:off x="1387754" y="2395565"/>
          <a:ext cx="6211532" cy="575095"/>
        </p:xfrm>
        <a:graphic>
          <a:graphicData uri="http://schemas.openxmlformats.org/drawingml/2006/table">
            <a:tbl>
              <a:tblPr firstRow="1" bandRow="1">
                <a:effectLst/>
                <a:tableStyleId>{5C22544A-7EE6-4342-B048-85BDC9FD1C3A}</a:tableStyleId>
              </a:tblPr>
              <a:tblGrid>
                <a:gridCol w="1677072">
                  <a:extLst>
                    <a:ext uri="{9D8B030D-6E8A-4147-A177-3AD203B41FA5}">
                      <a16:colId xmlns:a16="http://schemas.microsoft.com/office/drawing/2014/main" val="20000"/>
                    </a:ext>
                  </a:extLst>
                </a:gridCol>
                <a:gridCol w="1697589">
                  <a:extLst>
                    <a:ext uri="{9D8B030D-6E8A-4147-A177-3AD203B41FA5}">
                      <a16:colId xmlns:a16="http://schemas.microsoft.com/office/drawing/2014/main" val="20001"/>
                    </a:ext>
                  </a:extLst>
                </a:gridCol>
                <a:gridCol w="1618235">
                  <a:extLst>
                    <a:ext uri="{9D8B030D-6E8A-4147-A177-3AD203B41FA5}">
                      <a16:colId xmlns:a16="http://schemas.microsoft.com/office/drawing/2014/main" val="20002"/>
                    </a:ext>
                  </a:extLst>
                </a:gridCol>
                <a:gridCol w="1218636">
                  <a:extLst>
                    <a:ext uri="{9D8B030D-6E8A-4147-A177-3AD203B41FA5}">
                      <a16:colId xmlns:a16="http://schemas.microsoft.com/office/drawing/2014/main" val="20003"/>
                    </a:ext>
                  </a:extLst>
                </a:gridCol>
              </a:tblGrid>
              <a:tr h="575095">
                <a:tc>
                  <a:txBody>
                    <a:bodyPr/>
                    <a:lstStyle/>
                    <a:p>
                      <a:pPr>
                        <a:spcAft>
                          <a:spcPts val="300"/>
                        </a:spcAft>
                      </a:pPr>
                      <a:r>
                        <a:rPr lang="en-US" sz="1000" b="1" dirty="0">
                          <a:solidFill>
                            <a:schemeClr val="tx1"/>
                          </a:solidFill>
                          <a:latin typeface="+mn-lt"/>
                        </a:rPr>
                        <a:t>Standard Lens Options</a:t>
                      </a:r>
                      <a:r>
                        <a:rPr lang="en-US" sz="1000" b="1" baseline="30000" dirty="0">
                          <a:solidFill>
                            <a:schemeClr val="tx1"/>
                          </a:solidFill>
                          <a:latin typeface="+mn-lt"/>
                        </a:rPr>
                        <a:t>V3</a:t>
                      </a:r>
                      <a:endParaRPr lang="en-US" sz="1000" b="0" dirty="0">
                        <a:solidFill>
                          <a:schemeClr val="tx1"/>
                        </a:solidFill>
                        <a:latin typeface="+mn-lt"/>
                      </a:endParaRPr>
                    </a:p>
                    <a:p>
                      <a:pPr marL="182880" indent="-137160">
                        <a:buFont typeface="Arial" panose="020B0604020202020204" pitchFamily="34" charset="0"/>
                        <a:buChar char="•"/>
                      </a:pPr>
                      <a:r>
                        <a:rPr kumimoji="0" lang="en-US" sz="1000" b="0" i="0" u="none" strike="noStrike" cap="none" normalizeH="0" baseline="0" dirty="0">
                          <a:ln>
                            <a:noFill/>
                          </a:ln>
                          <a:solidFill>
                            <a:schemeClr val="tx1"/>
                          </a:solidFill>
                          <a:effectLst/>
                          <a:latin typeface="+mn-lt"/>
                          <a:ea typeface="ヒラギノ角ゴ Pro W3" charset="-128"/>
                        </a:rPr>
                        <a:t>Standard Polycarbonate </a:t>
                      </a:r>
                      <a:br>
                        <a:rPr kumimoji="0" lang="en-US" sz="1000" b="0" i="0" u="none" strike="noStrike" cap="none" normalizeH="0" baseline="0" dirty="0">
                          <a:ln>
                            <a:noFill/>
                          </a:ln>
                          <a:solidFill>
                            <a:schemeClr val="tx1"/>
                          </a:solidFill>
                          <a:effectLst/>
                          <a:latin typeface="+mn-lt"/>
                          <a:ea typeface="ヒラギノ角ゴ Pro W3" charset="-128"/>
                        </a:rPr>
                      </a:br>
                      <a:r>
                        <a:rPr kumimoji="0" lang="en-US" sz="1000" b="0" i="0" u="none" strike="noStrike" cap="none" normalizeH="0" baseline="0" dirty="0">
                          <a:ln>
                            <a:noFill/>
                          </a:ln>
                          <a:solidFill>
                            <a:schemeClr val="tx1"/>
                          </a:solidFill>
                          <a:effectLst/>
                          <a:latin typeface="+mn-lt"/>
                          <a:ea typeface="ヒラギノ角ゴ Pro W3" charset="-128"/>
                        </a:rPr>
                        <a:t>(child up to age 18)</a:t>
                      </a:r>
                      <a:endParaRPr lang="en-US" sz="1000" b="0" i="0" dirty="0">
                        <a:solidFill>
                          <a:schemeClr val="tx1"/>
                        </a:solidFill>
                        <a:latin typeface="+mn-lt"/>
                      </a:endParaRPr>
                    </a:p>
                  </a:txBody>
                  <a:tcPr marL="68570" marR="68570" marT="34259" marB="342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kern="1200" dirty="0">
                          <a:solidFill>
                            <a:schemeClr val="tx1"/>
                          </a:solidFill>
                          <a:effectLst/>
                          <a:latin typeface="+mn-lt"/>
                          <a:ea typeface="+mn-ea"/>
                          <a:cs typeface="+mn-cs"/>
                        </a:rPr>
                        <a:t>$40</a:t>
                      </a:r>
                      <a:r>
                        <a:rPr lang="en-US" sz="1000" b="0" kern="1200" baseline="0" dirty="0">
                          <a:solidFill>
                            <a:schemeClr val="tx1"/>
                          </a:solidFill>
                          <a:effectLst/>
                          <a:latin typeface="+mn-lt"/>
                          <a:ea typeface="+mn-ea"/>
                          <a:cs typeface="+mn-cs"/>
                        </a:rPr>
                        <a:t> copay</a:t>
                      </a:r>
                      <a:endParaRPr lang="en-US" sz="1000" b="0" kern="1200" dirty="0">
                        <a:solidFill>
                          <a:schemeClr val="tx1"/>
                        </a:solidFill>
                        <a:effectLst/>
                        <a:latin typeface="+mn-lt"/>
                        <a:ea typeface="+mn-ea"/>
                        <a:cs typeface="+mn-cs"/>
                      </a:endParaRPr>
                    </a:p>
                  </a:txBody>
                  <a:tcPr marL="68570" marR="68570" marT="34259" marB="342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indent="0" algn="ctr" defTabSz="914400" rtl="0" eaLnBrk="1" fontAlgn="ctr" latinLnBrk="0" hangingPunct="1">
                        <a:lnSpc>
                          <a:spcPct val="100000"/>
                        </a:lnSpc>
                        <a:spcBef>
                          <a:spcPts val="0"/>
                        </a:spcBef>
                        <a:spcAft>
                          <a:spcPts val="0"/>
                        </a:spcAft>
                        <a:buClr>
                          <a:srgbClr val="753686"/>
                        </a:buClr>
                        <a:buSzTx/>
                        <a:buFont typeface="Wingdings" pitchFamily="2" charset="2"/>
                        <a:buNone/>
                        <a:tabLst/>
                        <a:defRPr/>
                      </a:pPr>
                      <a:r>
                        <a:rPr lang="en-US" sz="1000" b="0" u="none" baseline="0" dirty="0">
                          <a:solidFill>
                            <a:schemeClr val="tx1"/>
                          </a:solidFill>
                          <a:latin typeface="+mn-lt"/>
                        </a:rPr>
                        <a:t>Applied to the allowance </a:t>
                      </a:r>
                      <a:br>
                        <a:rPr lang="en-US" sz="1000" b="0" u="none" baseline="0" dirty="0">
                          <a:solidFill>
                            <a:schemeClr val="tx1"/>
                          </a:solidFill>
                          <a:latin typeface="+mn-lt"/>
                        </a:rPr>
                      </a:br>
                      <a:r>
                        <a:rPr lang="en-US" sz="1000" b="0" u="none" baseline="0" dirty="0">
                          <a:solidFill>
                            <a:schemeClr val="tx1"/>
                          </a:solidFill>
                          <a:latin typeface="+mn-lt"/>
                        </a:rPr>
                        <a:t>for the applicable </a:t>
                      </a:r>
                      <a:br>
                        <a:rPr lang="en-US" sz="1000" b="0" u="none" baseline="0" dirty="0">
                          <a:solidFill>
                            <a:schemeClr val="tx1"/>
                          </a:solidFill>
                          <a:latin typeface="+mn-lt"/>
                        </a:rPr>
                      </a:br>
                      <a:r>
                        <a:rPr lang="en-US" sz="1000" b="0" u="none" baseline="0" dirty="0">
                          <a:solidFill>
                            <a:schemeClr val="tx1"/>
                          </a:solidFill>
                          <a:latin typeface="+mn-lt"/>
                        </a:rPr>
                        <a:t>corrective lens</a:t>
                      </a:r>
                    </a:p>
                  </a:txBody>
                  <a:tcPr marL="68570" marR="68570" marT="34259" marB="342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tc>
                  <a:txBody>
                    <a:bodyPr/>
                    <a:lstStyle/>
                    <a:p>
                      <a:pPr algn="ctr"/>
                      <a:r>
                        <a:rPr lang="en-US" sz="1000" b="0" kern="1200" dirty="0">
                          <a:solidFill>
                            <a:schemeClr val="tx1"/>
                          </a:solidFill>
                          <a:effectLst/>
                          <a:latin typeface="+mn-lt"/>
                          <a:ea typeface="+mn-ea"/>
                          <a:cs typeface="+mn-cs"/>
                        </a:rPr>
                        <a:t>Every 12 months</a:t>
                      </a:r>
                    </a:p>
                  </a:txBody>
                  <a:tcPr marL="68570" marR="68570" marT="34259" marB="342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D5D5D6"/>
                    </a:solidFill>
                  </a:tcPr>
                </a:tc>
                <a:extLst>
                  <a:ext uri="{0D108BD9-81ED-4DB2-BD59-A6C34878D82A}">
                    <a16:rowId xmlns:a16="http://schemas.microsoft.com/office/drawing/2014/main" val="10000"/>
                  </a:ext>
                </a:extLst>
              </a:tr>
            </a:tbl>
          </a:graphicData>
        </a:graphic>
      </p:graphicFrame>
      <p:pic>
        <p:nvPicPr>
          <p:cNvPr id="2" name="Picture 1">
            <a:extLst>
              <a:ext uri="{FF2B5EF4-FFF2-40B4-BE49-F238E27FC236}">
                <a16:creationId xmlns:a16="http://schemas.microsoft.com/office/drawing/2014/main" id="{1F566771-433A-4A0C-8595-0A0C44984610}"/>
              </a:ext>
            </a:extLst>
          </p:cNvPr>
          <p:cNvPicPr>
            <a:picLocks noChangeAspect="1"/>
          </p:cNvPicPr>
          <p:nvPr/>
        </p:nvPicPr>
        <p:blipFill>
          <a:blip r:embed="rId7"/>
          <a:stretch>
            <a:fillRect/>
          </a:stretch>
        </p:blipFill>
        <p:spPr>
          <a:xfrm>
            <a:off x="896645" y="309384"/>
            <a:ext cx="7004481" cy="63958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par>
                                <p:cTn id="10" presetID="53" presetClass="entr" presetSubtype="16" fill="hold" nodeType="withEffect">
                                  <p:stCondLst>
                                    <p:cond delay="250"/>
                                  </p:stCondLst>
                                  <p:childTnLst>
                                    <p:set>
                                      <p:cBhvr>
                                        <p:cTn id="11" dur="1" fill="hold">
                                          <p:stCondLst>
                                            <p:cond delay="0"/>
                                          </p:stCondLst>
                                        </p:cTn>
                                        <p:tgtEl>
                                          <p:spTgt spid="29"/>
                                        </p:tgtEl>
                                        <p:attrNameLst>
                                          <p:attrName>style.visibility</p:attrName>
                                        </p:attrNameLst>
                                      </p:cBhvr>
                                      <p:to>
                                        <p:strVal val="visible"/>
                                      </p:to>
                                    </p:set>
                                    <p:anim calcmode="lin" valueType="num">
                                      <p:cBhvr>
                                        <p:cTn id="12" dur="750" fill="hold"/>
                                        <p:tgtEl>
                                          <p:spTgt spid="29"/>
                                        </p:tgtEl>
                                        <p:attrNameLst>
                                          <p:attrName>ppt_w</p:attrName>
                                        </p:attrNameLst>
                                      </p:cBhvr>
                                      <p:tavLst>
                                        <p:tav tm="0">
                                          <p:val>
                                            <p:fltVal val="0"/>
                                          </p:val>
                                        </p:tav>
                                        <p:tav tm="100000">
                                          <p:val>
                                            <p:strVal val="#ppt_w"/>
                                          </p:val>
                                        </p:tav>
                                      </p:tavLst>
                                    </p:anim>
                                    <p:anim calcmode="lin" valueType="num">
                                      <p:cBhvr>
                                        <p:cTn id="13" dur="750" fill="hold"/>
                                        <p:tgtEl>
                                          <p:spTgt spid="29"/>
                                        </p:tgtEl>
                                        <p:attrNameLst>
                                          <p:attrName>ppt_h</p:attrName>
                                        </p:attrNameLst>
                                      </p:cBhvr>
                                      <p:tavLst>
                                        <p:tav tm="0">
                                          <p:val>
                                            <p:fltVal val="0"/>
                                          </p:val>
                                        </p:tav>
                                        <p:tav tm="100000">
                                          <p:val>
                                            <p:strVal val="#ppt_h"/>
                                          </p:val>
                                        </p:tav>
                                      </p:tavLst>
                                    </p:anim>
                                    <p:animEffect transition="in" filter="fade">
                                      <p:cBhvr>
                                        <p:cTn id="14" dur="750"/>
                                        <p:tgtEl>
                                          <p:spTgt spid="29"/>
                                        </p:tgtEl>
                                      </p:cBhvr>
                                    </p:animEffect>
                                  </p:childTnLst>
                                </p:cTn>
                              </p:par>
                              <p:par>
                                <p:cTn id="15" presetID="53" presetClass="entr" presetSubtype="16" fill="hold" nodeType="withEffect">
                                  <p:stCondLst>
                                    <p:cond delay="250"/>
                                  </p:stCondLst>
                                  <p:childTnLst>
                                    <p:set>
                                      <p:cBhvr>
                                        <p:cTn id="16" dur="1" fill="hold">
                                          <p:stCondLst>
                                            <p:cond delay="0"/>
                                          </p:stCondLst>
                                        </p:cTn>
                                        <p:tgtEl>
                                          <p:spTgt spid="31"/>
                                        </p:tgtEl>
                                        <p:attrNameLst>
                                          <p:attrName>style.visibility</p:attrName>
                                        </p:attrNameLst>
                                      </p:cBhvr>
                                      <p:to>
                                        <p:strVal val="visible"/>
                                      </p:to>
                                    </p:set>
                                    <p:anim calcmode="lin" valueType="num">
                                      <p:cBhvr>
                                        <p:cTn id="17" dur="750" fill="hold"/>
                                        <p:tgtEl>
                                          <p:spTgt spid="31"/>
                                        </p:tgtEl>
                                        <p:attrNameLst>
                                          <p:attrName>ppt_w</p:attrName>
                                        </p:attrNameLst>
                                      </p:cBhvr>
                                      <p:tavLst>
                                        <p:tav tm="0">
                                          <p:val>
                                            <p:fltVal val="0"/>
                                          </p:val>
                                        </p:tav>
                                        <p:tav tm="100000">
                                          <p:val>
                                            <p:strVal val="#ppt_w"/>
                                          </p:val>
                                        </p:tav>
                                      </p:tavLst>
                                    </p:anim>
                                    <p:anim calcmode="lin" valueType="num">
                                      <p:cBhvr>
                                        <p:cTn id="18" dur="750" fill="hold"/>
                                        <p:tgtEl>
                                          <p:spTgt spid="31"/>
                                        </p:tgtEl>
                                        <p:attrNameLst>
                                          <p:attrName>ppt_h</p:attrName>
                                        </p:attrNameLst>
                                      </p:cBhvr>
                                      <p:tavLst>
                                        <p:tav tm="0">
                                          <p:val>
                                            <p:fltVal val="0"/>
                                          </p:val>
                                        </p:tav>
                                        <p:tav tm="100000">
                                          <p:val>
                                            <p:strVal val="#ppt_h"/>
                                          </p:val>
                                        </p:tav>
                                      </p:tavLst>
                                    </p:anim>
                                    <p:animEffect transition="in" filter="fade">
                                      <p:cBhvr>
                                        <p:cTn id="19" dur="750"/>
                                        <p:tgtEl>
                                          <p:spTgt spid="31"/>
                                        </p:tgtEl>
                                      </p:cBhvr>
                                    </p:animEffect>
                                  </p:childTnLst>
                                </p:cTn>
                              </p:par>
                              <p:par>
                                <p:cTn id="20" presetID="53" presetClass="entr" presetSubtype="16" fill="hold" nodeType="withEffect">
                                  <p:stCondLst>
                                    <p:cond delay="250"/>
                                  </p:stCondLst>
                                  <p:childTnLst>
                                    <p:set>
                                      <p:cBhvr>
                                        <p:cTn id="21" dur="1" fill="hold">
                                          <p:stCondLst>
                                            <p:cond delay="0"/>
                                          </p:stCondLst>
                                        </p:cTn>
                                        <p:tgtEl>
                                          <p:spTgt spid="33"/>
                                        </p:tgtEl>
                                        <p:attrNameLst>
                                          <p:attrName>style.visibility</p:attrName>
                                        </p:attrNameLst>
                                      </p:cBhvr>
                                      <p:to>
                                        <p:strVal val="visible"/>
                                      </p:to>
                                    </p:set>
                                    <p:anim calcmode="lin" valueType="num">
                                      <p:cBhvr>
                                        <p:cTn id="22" dur="750" fill="hold"/>
                                        <p:tgtEl>
                                          <p:spTgt spid="33"/>
                                        </p:tgtEl>
                                        <p:attrNameLst>
                                          <p:attrName>ppt_w</p:attrName>
                                        </p:attrNameLst>
                                      </p:cBhvr>
                                      <p:tavLst>
                                        <p:tav tm="0">
                                          <p:val>
                                            <p:fltVal val="0"/>
                                          </p:val>
                                        </p:tav>
                                        <p:tav tm="100000">
                                          <p:val>
                                            <p:strVal val="#ppt_w"/>
                                          </p:val>
                                        </p:tav>
                                      </p:tavLst>
                                    </p:anim>
                                    <p:anim calcmode="lin" valueType="num">
                                      <p:cBhvr>
                                        <p:cTn id="23" dur="750" fill="hold"/>
                                        <p:tgtEl>
                                          <p:spTgt spid="33"/>
                                        </p:tgtEl>
                                        <p:attrNameLst>
                                          <p:attrName>ppt_h</p:attrName>
                                        </p:attrNameLst>
                                      </p:cBhvr>
                                      <p:tavLst>
                                        <p:tav tm="0">
                                          <p:val>
                                            <p:fltVal val="0"/>
                                          </p:val>
                                        </p:tav>
                                        <p:tav tm="100000">
                                          <p:val>
                                            <p:strVal val="#ppt_h"/>
                                          </p:val>
                                        </p:tav>
                                      </p:tavLst>
                                    </p:anim>
                                    <p:animEffect transition="in" filter="fade">
                                      <p:cBhvr>
                                        <p:cTn id="24" dur="750"/>
                                        <p:tgtEl>
                                          <p:spTgt spid="33"/>
                                        </p:tgtEl>
                                      </p:cBhvr>
                                    </p:animEffect>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1000"/>
                            </p:stCondLst>
                            <p:childTnLst>
                              <p:par>
                                <p:cTn id="31" presetID="42" presetClass="entr" presetSubtype="0" fill="hold" nodeType="afterEffect">
                                  <p:stCondLst>
                                    <p:cond delay="75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2750"/>
                            </p:stCondLst>
                            <p:childTnLst>
                              <p:par>
                                <p:cTn id="37" presetID="42" presetClass="entr" presetSubtype="0" fill="hold" nodeType="afterEffect">
                                  <p:stCondLst>
                                    <p:cond delay="75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par>
                          <p:cTn id="42" fill="hold" nodeType="afterGroup">
                            <p:stCondLst>
                              <p:cond delay="4500"/>
                            </p:stCondLst>
                            <p:childTnLst>
                              <p:par>
                                <p:cTn id="43" presetID="42" presetClass="entr" presetSubtype="0" fill="hold" nodeType="afterEffect">
                                  <p:stCondLst>
                                    <p:cond delay="75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par>
                          <p:cTn id="48" fill="hold" nodeType="afterGroup">
                            <p:stCondLst>
                              <p:cond delay="6250"/>
                            </p:stCondLst>
                            <p:childTnLst>
                              <p:par>
                                <p:cTn id="49" presetID="42" presetClass="entr" presetSubtype="0" fill="hold" nodeType="afterEffect">
                                  <p:stCondLst>
                                    <p:cond delay="75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CAF41D5-20A0-4B04-BBFC-99166BE9C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48" y="1268052"/>
            <a:ext cx="688181" cy="68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Table 26">
            <a:extLst>
              <a:ext uri="{FF2B5EF4-FFF2-40B4-BE49-F238E27FC236}">
                <a16:creationId xmlns:a16="http://schemas.microsoft.com/office/drawing/2014/main" id="{2C6D8429-DD6F-427A-A8F3-6CD7A1EE715A}"/>
              </a:ext>
            </a:extLst>
          </p:cNvPr>
          <p:cNvGraphicFramePr>
            <a:graphicFrameLocks noGrp="1"/>
          </p:cNvGraphicFramePr>
          <p:nvPr>
            <p:extLst>
              <p:ext uri="{D42A27DB-BD31-4B8C-83A1-F6EECF244321}">
                <p14:modId xmlns:p14="http://schemas.microsoft.com/office/powerpoint/2010/main" val="173576842"/>
              </p:ext>
            </p:extLst>
          </p:nvPr>
        </p:nvGraphicFramePr>
        <p:xfrm>
          <a:off x="1333893" y="2002667"/>
          <a:ext cx="6137671" cy="342900"/>
        </p:xfrm>
        <a:graphic>
          <a:graphicData uri="http://schemas.openxmlformats.org/drawingml/2006/table">
            <a:tbl>
              <a:tblPr firstRow="1" bandRow="1">
                <a:effectLst/>
              </a:tblPr>
              <a:tblGrid>
                <a:gridCol w="1657130">
                  <a:extLst>
                    <a:ext uri="{9D8B030D-6E8A-4147-A177-3AD203B41FA5}">
                      <a16:colId xmlns:a16="http://schemas.microsoft.com/office/drawing/2014/main" val="20000"/>
                    </a:ext>
                  </a:extLst>
                </a:gridCol>
                <a:gridCol w="1677403">
                  <a:extLst>
                    <a:ext uri="{9D8B030D-6E8A-4147-A177-3AD203B41FA5}">
                      <a16:colId xmlns:a16="http://schemas.microsoft.com/office/drawing/2014/main" val="20001"/>
                    </a:ext>
                  </a:extLst>
                </a:gridCol>
                <a:gridCol w="1598993">
                  <a:extLst>
                    <a:ext uri="{9D8B030D-6E8A-4147-A177-3AD203B41FA5}">
                      <a16:colId xmlns:a16="http://schemas.microsoft.com/office/drawing/2014/main" val="20002"/>
                    </a:ext>
                  </a:extLst>
                </a:gridCol>
                <a:gridCol w="1204145">
                  <a:extLst>
                    <a:ext uri="{9D8B030D-6E8A-4147-A177-3AD203B41FA5}">
                      <a16:colId xmlns:a16="http://schemas.microsoft.com/office/drawing/2014/main" val="20003"/>
                    </a:ext>
                  </a:extLst>
                </a:gridCol>
              </a:tblGrid>
              <a:tr h="3429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300"/>
                        </a:spcAft>
                      </a:pPr>
                      <a:r>
                        <a:rPr lang="en-US" sz="900" b="1" i="0" dirty="0">
                          <a:solidFill>
                            <a:schemeClr val="tx1"/>
                          </a:solidFill>
                          <a:latin typeface="+mn-lt"/>
                        </a:rPr>
                        <a:t>Benefit Type</a:t>
                      </a:r>
                    </a:p>
                  </a:txBody>
                  <a:tcPr marL="68570" marR="6857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4CE4E"/>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900" b="1" kern="1200" dirty="0">
                          <a:solidFill>
                            <a:schemeClr val="tx1"/>
                          </a:solidFill>
                          <a:effectLst/>
                          <a:latin typeface="+mn-lt"/>
                          <a:ea typeface="+mn-ea"/>
                          <a:cs typeface="+mn-cs"/>
                        </a:rPr>
                        <a:t>In-Network Coverage</a:t>
                      </a:r>
                    </a:p>
                  </a:txBody>
                  <a:tcPr marL="68570" marR="6857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4CE4E"/>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900" b="1" kern="1200" dirty="0">
                          <a:solidFill>
                            <a:schemeClr val="tx1"/>
                          </a:solidFill>
                          <a:effectLst/>
                          <a:latin typeface="+mn-lt"/>
                          <a:ea typeface="+mn-ea"/>
                          <a:cs typeface="+mn-cs"/>
                        </a:rPr>
                        <a:t>Out-of-Network Reimbursement</a:t>
                      </a:r>
                    </a:p>
                  </a:txBody>
                  <a:tcPr marL="68570" marR="6857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4CE4E"/>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900" b="1" kern="1200" dirty="0">
                          <a:solidFill>
                            <a:schemeClr val="tx1"/>
                          </a:solidFill>
                          <a:effectLst/>
                          <a:latin typeface="+mn-lt"/>
                          <a:ea typeface="+mn-ea"/>
                          <a:cs typeface="+mn-cs"/>
                        </a:rPr>
                        <a:t>Frequency</a:t>
                      </a:r>
                    </a:p>
                  </a:txBody>
                  <a:tcPr marL="68570" marR="6857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4CE4E"/>
                    </a:solidFill>
                  </a:tcPr>
                </a:tc>
                <a:extLst>
                  <a:ext uri="{0D108BD9-81ED-4DB2-BD59-A6C34878D82A}">
                    <a16:rowId xmlns:a16="http://schemas.microsoft.com/office/drawing/2014/main" val="10000"/>
                  </a:ext>
                </a:extLst>
              </a:tr>
            </a:tbl>
          </a:graphicData>
        </a:graphic>
      </p:graphicFrame>
      <p:pic>
        <p:nvPicPr>
          <p:cNvPr id="4" name="Picture 3" descr="A close up of a logo&#10;&#10;Description automatically generated">
            <a:extLst>
              <a:ext uri="{FF2B5EF4-FFF2-40B4-BE49-F238E27FC236}">
                <a16:creationId xmlns:a16="http://schemas.microsoft.com/office/drawing/2014/main" id="{84DFFCAC-5644-4AC1-993C-B56E09E37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2885" y="1319249"/>
            <a:ext cx="564356" cy="5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2FD81205-8FB2-4951-B747-D2B4EDB5D7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3206" y="1201377"/>
            <a:ext cx="732235" cy="7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A close up of a sign&#10;&#10;Description automatically generated">
            <a:extLst>
              <a:ext uri="{FF2B5EF4-FFF2-40B4-BE49-F238E27FC236}">
                <a16:creationId xmlns:a16="http://schemas.microsoft.com/office/drawing/2014/main" id="{0AAAB246-B1DF-4CA4-B715-931B52D80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9848" y="1297818"/>
            <a:ext cx="564356" cy="5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le 14">
            <a:extLst>
              <a:ext uri="{FF2B5EF4-FFF2-40B4-BE49-F238E27FC236}">
                <a16:creationId xmlns:a16="http://schemas.microsoft.com/office/drawing/2014/main" id="{3B595BDE-0254-4EAE-8C0E-45C3847258D8}"/>
              </a:ext>
            </a:extLst>
          </p:cNvPr>
          <p:cNvGraphicFramePr>
            <a:graphicFrameLocks noGrp="1"/>
          </p:cNvGraphicFramePr>
          <p:nvPr>
            <p:extLst>
              <p:ext uri="{D42A27DB-BD31-4B8C-83A1-F6EECF244321}">
                <p14:modId xmlns:p14="http://schemas.microsoft.com/office/powerpoint/2010/main" val="1608713371"/>
              </p:ext>
            </p:extLst>
          </p:nvPr>
        </p:nvGraphicFramePr>
        <p:xfrm>
          <a:off x="1317224" y="3362362"/>
          <a:ext cx="6137672" cy="1821220"/>
        </p:xfrm>
        <a:graphic>
          <a:graphicData uri="http://schemas.openxmlformats.org/drawingml/2006/table">
            <a:tbl>
              <a:tblPr firstRow="1" bandRow="1">
                <a:effectLst/>
                <a:tableStyleId>{5C22544A-7EE6-4342-B048-85BDC9FD1C3A}</a:tableStyleId>
              </a:tblPr>
              <a:tblGrid>
                <a:gridCol w="1658498">
                  <a:extLst>
                    <a:ext uri="{9D8B030D-6E8A-4147-A177-3AD203B41FA5}">
                      <a16:colId xmlns:a16="http://schemas.microsoft.com/office/drawing/2014/main" val="20000"/>
                    </a:ext>
                  </a:extLst>
                </a:gridCol>
                <a:gridCol w="4479174">
                  <a:extLst>
                    <a:ext uri="{9D8B030D-6E8A-4147-A177-3AD203B41FA5}">
                      <a16:colId xmlns:a16="http://schemas.microsoft.com/office/drawing/2014/main" val="20001"/>
                    </a:ext>
                  </a:extLst>
                </a:gridCol>
              </a:tblGrid>
              <a:tr h="1154906">
                <a:tc>
                  <a:txBody>
                    <a:bodyPr/>
                    <a:lstStyle/>
                    <a:p>
                      <a:pPr marL="182880" indent="-137160">
                        <a:spcAft>
                          <a:spcPts val="600"/>
                        </a:spcAft>
                        <a:buFont typeface="Arial" panose="020B0604020202020204" pitchFamily="34" charset="0"/>
                        <a:buChar char="•"/>
                      </a:pPr>
                      <a:r>
                        <a:rPr kumimoji="0" lang="en-US" sz="1000" b="0" i="0" u="none" strike="noStrike" cap="none" normalizeH="0" baseline="0" dirty="0">
                          <a:ln>
                            <a:noFill/>
                          </a:ln>
                          <a:solidFill>
                            <a:schemeClr val="tx1"/>
                          </a:solidFill>
                          <a:effectLst/>
                          <a:latin typeface="+mn-lt"/>
                          <a:ea typeface="ヒラギノ角ゴ Pro W3" charset="-128"/>
                        </a:rPr>
                        <a:t>Additional Lens Enhancements</a:t>
                      </a:r>
                      <a:endParaRPr kumimoji="0" lang="en-US" sz="1000" b="0" i="0" u="none" strike="noStrike" cap="none" normalizeH="0" baseline="30000" dirty="0">
                        <a:ln>
                          <a:noFill/>
                        </a:ln>
                        <a:solidFill>
                          <a:schemeClr val="tx1"/>
                        </a:solidFill>
                        <a:effectLst/>
                        <a:latin typeface="+mn-lt"/>
                        <a:ea typeface="ヒラギノ角ゴ Pro W3" charset="-128"/>
                      </a:endParaRPr>
                    </a:p>
                    <a:p>
                      <a:pPr marL="182880" indent="-137160">
                        <a:spcAft>
                          <a:spcPts val="600"/>
                        </a:spcAft>
                        <a:buFont typeface="Arial" panose="020B0604020202020204" pitchFamily="34" charset="0"/>
                        <a:buChar char="•"/>
                      </a:pPr>
                      <a:r>
                        <a:rPr kumimoji="0" lang="en-US" sz="1000" b="0" i="0" u="none" strike="noStrike" cap="none" normalizeH="0" baseline="0" dirty="0">
                          <a:ln>
                            <a:noFill/>
                          </a:ln>
                          <a:solidFill>
                            <a:schemeClr val="tx1"/>
                          </a:solidFill>
                          <a:effectLst/>
                          <a:latin typeface="+mn-lt"/>
                          <a:ea typeface="ヒラギノ角ゴ Pro W3" charset="-128"/>
                        </a:rPr>
                        <a:t>Additional Discounts on </a:t>
                      </a:r>
                      <a:br>
                        <a:rPr kumimoji="0" lang="en-US" sz="1000" b="0" i="0" u="none" strike="noStrike" cap="none" normalizeH="0" baseline="0" dirty="0">
                          <a:ln>
                            <a:noFill/>
                          </a:ln>
                          <a:solidFill>
                            <a:schemeClr val="tx1"/>
                          </a:solidFill>
                          <a:effectLst/>
                          <a:latin typeface="+mn-lt"/>
                          <a:ea typeface="ヒラギノ角ゴ Pro W3" charset="-128"/>
                        </a:rPr>
                      </a:br>
                      <a:r>
                        <a:rPr kumimoji="0" lang="en-US" sz="1000" b="0" i="0" u="none" strike="noStrike" cap="none" normalizeH="0" baseline="0" dirty="0">
                          <a:ln>
                            <a:noFill/>
                          </a:ln>
                          <a:solidFill>
                            <a:schemeClr val="tx1"/>
                          </a:solidFill>
                          <a:effectLst/>
                          <a:latin typeface="+mn-lt"/>
                          <a:ea typeface="ヒラギノ角ゴ Pro W3" charset="-128"/>
                        </a:rPr>
                        <a:t>Glasses and Sunglasses</a:t>
                      </a:r>
                    </a:p>
                    <a:p>
                      <a:pPr marL="182880" indent="-137160">
                        <a:spcAft>
                          <a:spcPts val="600"/>
                        </a:spcAft>
                        <a:buFont typeface="Arial" panose="020B0604020202020204" pitchFamily="34" charset="0"/>
                        <a:buChar char="•"/>
                      </a:pPr>
                      <a:r>
                        <a:rPr kumimoji="0" lang="en-US" sz="1000" b="0" i="0" u="none" strike="noStrike" cap="none" normalizeH="0" baseline="0" dirty="0">
                          <a:ln>
                            <a:noFill/>
                          </a:ln>
                          <a:solidFill>
                            <a:schemeClr val="tx1"/>
                          </a:solidFill>
                          <a:effectLst/>
                          <a:latin typeface="+mn-lt"/>
                          <a:ea typeface="ヒラギノ角ゴ Pro W3" charset="-128"/>
                        </a:rPr>
                        <a:t>Laser Vision Correction</a:t>
                      </a:r>
                    </a:p>
                    <a:p>
                      <a:pPr marL="182880" indent="-137160">
                        <a:spcAft>
                          <a:spcPts val="600"/>
                        </a:spcAft>
                        <a:buFont typeface="Arial" panose="020B0604020202020204" pitchFamily="34" charset="0"/>
                        <a:buChar char="•"/>
                      </a:pPr>
                      <a:r>
                        <a:rPr kumimoji="0" lang="en-US" sz="1000" b="0" i="0" u="none" strike="noStrike" cap="none" normalizeH="0" baseline="0" dirty="0">
                          <a:ln>
                            <a:noFill/>
                          </a:ln>
                          <a:solidFill>
                            <a:schemeClr val="tx1"/>
                          </a:solidFill>
                          <a:effectLst/>
                          <a:latin typeface="+mn-lt"/>
                          <a:ea typeface="ヒラギノ角ゴ Pro W3" charset="-128"/>
                        </a:rPr>
                        <a:t>Hearing Discounts</a:t>
                      </a:r>
                      <a:endParaRPr kumimoji="0" lang="en-US" sz="1000" b="0" i="0" u="none" strike="noStrike" cap="none" normalizeH="0" baseline="30000" dirty="0">
                        <a:ln>
                          <a:noFill/>
                        </a:ln>
                        <a:solidFill>
                          <a:schemeClr val="tx1"/>
                        </a:solidFill>
                        <a:effectLst/>
                        <a:latin typeface="+mn-lt"/>
                        <a:ea typeface="ヒラギノ角ゴ Pro W3" charset="-128"/>
                      </a:endParaRPr>
                    </a:p>
                  </a:txBody>
                  <a:tcPr marL="68582" marR="68582" marT="34310" marB="343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82880" indent="-137160">
                        <a:spcAft>
                          <a:spcPts val="600"/>
                        </a:spcAft>
                        <a:buClr>
                          <a:schemeClr val="tx1"/>
                        </a:buClr>
                        <a:buFont typeface="Arial" panose="020B0604020202020204" pitchFamily="34" charset="0"/>
                        <a:buChar char="•"/>
                      </a:pPr>
                      <a:r>
                        <a:rPr kumimoji="0" lang="en-US" sz="1000" b="0" i="0" u="none" strike="noStrike" cap="none" normalizeH="0" baseline="0" dirty="0">
                          <a:ln>
                            <a:noFill/>
                          </a:ln>
                          <a:solidFill>
                            <a:schemeClr val="tx1"/>
                          </a:solidFill>
                          <a:effectLst/>
                          <a:latin typeface="+mn-lt"/>
                          <a:ea typeface="ヒラギノ角ゴ Pro W3" charset="-128"/>
                        </a:rPr>
                        <a:t>Average 20-25% savings on all other lens enhancements</a:t>
                      </a:r>
                    </a:p>
                    <a:p>
                      <a:pPr marL="182880" indent="-137160">
                        <a:spcAft>
                          <a:spcPts val="600"/>
                        </a:spcAft>
                        <a:buClr>
                          <a:schemeClr val="tx1"/>
                        </a:buClr>
                        <a:buFont typeface="Arial" panose="020B0604020202020204" pitchFamily="34" charset="0"/>
                        <a:buChar char="•"/>
                      </a:pPr>
                      <a:r>
                        <a:rPr kumimoji="0" lang="en-US" sz="1000" b="0" i="0" u="none" strike="noStrike" cap="none" normalizeH="0" baseline="0" dirty="0">
                          <a:ln>
                            <a:noFill/>
                          </a:ln>
                          <a:solidFill>
                            <a:schemeClr val="tx1"/>
                          </a:solidFill>
                          <a:effectLst/>
                          <a:latin typeface="+mn-lt"/>
                          <a:ea typeface="ヒラギノ角ゴ Pro W3" charset="-128"/>
                        </a:rPr>
                        <a:t>20% savings on additional pairs of prescription glasses and nonprescription sunglasses, including lens enhancements.</a:t>
                      </a:r>
                    </a:p>
                    <a:p>
                      <a:pPr marL="182880" indent="-137160">
                        <a:spcAft>
                          <a:spcPts val="600"/>
                        </a:spcAft>
                        <a:buClr>
                          <a:schemeClr val="tx1"/>
                        </a:buClr>
                        <a:buFont typeface="Arial" panose="020B0604020202020204" pitchFamily="34" charset="0"/>
                        <a:buChar char="•"/>
                      </a:pPr>
                      <a:r>
                        <a:rPr kumimoji="0" lang="en-US" sz="1000" b="0" i="0" u="none" strike="noStrike" cap="none" normalizeH="0" baseline="0" dirty="0">
                          <a:ln>
                            <a:noFill/>
                          </a:ln>
                          <a:solidFill>
                            <a:schemeClr val="tx1"/>
                          </a:solidFill>
                          <a:effectLst/>
                          <a:latin typeface="+mn-lt"/>
                          <a:ea typeface="ヒラギノ角ゴ Pro W3" charset="-128"/>
                        </a:rPr>
                        <a:t>Savings of 40% - 50% off the national average price of traditional LASIK are available at over 1,000 locations across our nationwide network of laser vision correction providers.</a:t>
                      </a:r>
                    </a:p>
                    <a:p>
                      <a:pPr marL="182880" indent="-137160">
                        <a:spcAft>
                          <a:spcPts val="600"/>
                        </a:spcAft>
                        <a:buClr>
                          <a:schemeClr val="tx1"/>
                        </a:buClr>
                        <a:buFont typeface="Arial" panose="020B0604020202020204" pitchFamily="34" charset="0"/>
                        <a:buChar char="•"/>
                      </a:pPr>
                      <a:r>
                        <a:rPr kumimoji="0" lang="en-US" sz="1000" b="0" i="0" u="none" strike="noStrike" cap="none" normalizeH="0" baseline="0" dirty="0">
                          <a:ln>
                            <a:noFill/>
                          </a:ln>
                          <a:solidFill>
                            <a:schemeClr val="tx1"/>
                          </a:solidFill>
                          <a:effectLst/>
                          <a:latin typeface="+mn-lt"/>
                          <a:ea typeface="ヒラギノ角ゴ Pro W3" charset="-128"/>
                        </a:rPr>
                        <a:t>A National Hearing Network of hearing care professionals, featuring Your Hearing Network, offers Superior Vision members discounts on services, hearing aids and accessories. These discounts should be verified prior to service.</a:t>
                      </a:r>
                    </a:p>
                  </a:txBody>
                  <a:tcPr marL="68582" marR="68582" marT="34310" marB="343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000"/>
                  </a:ext>
                </a:extLst>
              </a:tr>
            </a:tbl>
          </a:graphicData>
        </a:graphic>
      </p:graphicFrame>
      <p:graphicFrame>
        <p:nvGraphicFramePr>
          <p:cNvPr id="16" name="Table 15">
            <a:extLst>
              <a:ext uri="{FF2B5EF4-FFF2-40B4-BE49-F238E27FC236}">
                <a16:creationId xmlns:a16="http://schemas.microsoft.com/office/drawing/2014/main" id="{6CABC15A-09C1-4848-8623-284460F71358}"/>
              </a:ext>
            </a:extLst>
          </p:cNvPr>
          <p:cNvGraphicFramePr>
            <a:graphicFrameLocks noGrp="1"/>
          </p:cNvGraphicFramePr>
          <p:nvPr>
            <p:extLst>
              <p:ext uri="{D42A27DB-BD31-4B8C-83A1-F6EECF244321}">
                <p14:modId xmlns:p14="http://schemas.microsoft.com/office/powerpoint/2010/main" val="1575671024"/>
              </p:ext>
            </p:extLst>
          </p:nvPr>
        </p:nvGraphicFramePr>
        <p:xfrm>
          <a:off x="1332703" y="2961122"/>
          <a:ext cx="6140054" cy="411956"/>
        </p:xfrm>
        <a:graphic>
          <a:graphicData uri="http://schemas.openxmlformats.org/drawingml/2006/table">
            <a:tbl>
              <a:tblPr firstRow="1" bandRow="1">
                <a:effectLst/>
                <a:tableStyleId>{5C22544A-7EE6-4342-B048-85BDC9FD1C3A}</a:tableStyleId>
              </a:tblPr>
              <a:tblGrid>
                <a:gridCol w="1657773">
                  <a:extLst>
                    <a:ext uri="{9D8B030D-6E8A-4147-A177-3AD203B41FA5}">
                      <a16:colId xmlns:a16="http://schemas.microsoft.com/office/drawing/2014/main" val="20000"/>
                    </a:ext>
                  </a:extLst>
                </a:gridCol>
                <a:gridCol w="1759077">
                  <a:extLst>
                    <a:ext uri="{9D8B030D-6E8A-4147-A177-3AD203B41FA5}">
                      <a16:colId xmlns:a16="http://schemas.microsoft.com/office/drawing/2014/main" val="20001"/>
                    </a:ext>
                  </a:extLst>
                </a:gridCol>
                <a:gridCol w="1518591">
                  <a:extLst>
                    <a:ext uri="{9D8B030D-6E8A-4147-A177-3AD203B41FA5}">
                      <a16:colId xmlns:a16="http://schemas.microsoft.com/office/drawing/2014/main" val="20002"/>
                    </a:ext>
                  </a:extLst>
                </a:gridCol>
                <a:gridCol w="1204613">
                  <a:extLst>
                    <a:ext uri="{9D8B030D-6E8A-4147-A177-3AD203B41FA5}">
                      <a16:colId xmlns:a16="http://schemas.microsoft.com/office/drawing/2014/main" val="20003"/>
                    </a:ext>
                  </a:extLst>
                </a:gridCol>
              </a:tblGrid>
              <a:tr h="411956">
                <a:tc>
                  <a:txBody>
                    <a:bodyPr/>
                    <a:lstStyle/>
                    <a:p>
                      <a:pPr marL="182880" indent="-137160" algn="l" defTabSz="914400" rtl="0" eaLnBrk="1" latinLnBrk="0" hangingPunct="1">
                        <a:buFont typeface="Arial" panose="020B0604020202020204" pitchFamily="34" charset="0"/>
                        <a:buChar char="•"/>
                      </a:pPr>
                      <a:r>
                        <a:rPr kumimoji="0" lang="en-US" sz="1000" b="0" i="0" u="none" strike="noStrike" kern="1200" cap="none" normalizeH="0" baseline="0" dirty="0">
                          <a:ln>
                            <a:noFill/>
                          </a:ln>
                          <a:solidFill>
                            <a:schemeClr val="tx1"/>
                          </a:solidFill>
                          <a:effectLst/>
                          <a:latin typeface="+mn-lt"/>
                          <a:ea typeface="ヒラギノ角ゴ Pro W3" charset="-128"/>
                          <a:cs typeface="+mn-cs"/>
                        </a:rPr>
                        <a:t>Necessary</a:t>
                      </a:r>
                    </a:p>
                  </a:txBody>
                  <a:tcPr marL="68572" marR="68572" marT="34330" marB="343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
                          <a:srgbClr val="753686"/>
                        </a:buClr>
                        <a:buSzTx/>
                        <a:buFont typeface="Wingdings" pitchFamily="2" charset="2"/>
                        <a:buNone/>
                        <a:tabLst/>
                        <a:defRPr/>
                      </a:pPr>
                      <a:r>
                        <a:rPr lang="en-US" sz="1000" b="0" u="none" dirty="0">
                          <a:solidFill>
                            <a:schemeClr val="tx1"/>
                          </a:solidFill>
                          <a:latin typeface="+mn-lt"/>
                        </a:rPr>
                        <a:t>Covered</a:t>
                      </a:r>
                      <a:r>
                        <a:rPr lang="en-US" sz="1000" b="0" u="none" baseline="0" dirty="0">
                          <a:solidFill>
                            <a:schemeClr val="tx1"/>
                          </a:solidFill>
                          <a:latin typeface="+mn-lt"/>
                        </a:rPr>
                        <a:t> in full</a:t>
                      </a:r>
                    </a:p>
                  </a:txBody>
                  <a:tcPr marL="68572" marR="68572" marT="34330" marB="343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indent="0" algn="ctr" defTabSz="914400" rtl="0" eaLnBrk="1" fontAlgn="ctr" latinLnBrk="0" hangingPunct="1">
                        <a:lnSpc>
                          <a:spcPct val="100000"/>
                        </a:lnSpc>
                        <a:spcBef>
                          <a:spcPts val="0"/>
                        </a:spcBef>
                        <a:spcAft>
                          <a:spcPts val="0"/>
                        </a:spcAft>
                        <a:buClr>
                          <a:srgbClr val="753686"/>
                        </a:buClr>
                        <a:buSzTx/>
                        <a:buFont typeface="Wingdings" pitchFamily="2" charset="2"/>
                        <a:buNone/>
                        <a:tabLst/>
                        <a:defRPr/>
                      </a:pPr>
                      <a:r>
                        <a:rPr lang="en-US" sz="1000" b="0" u="none" dirty="0">
                          <a:solidFill>
                            <a:schemeClr val="tx1"/>
                          </a:solidFill>
                          <a:latin typeface="+mn-lt"/>
                        </a:rPr>
                        <a:t>Covered</a:t>
                      </a:r>
                      <a:r>
                        <a:rPr lang="en-US" sz="1000" b="0" u="none" baseline="0" dirty="0">
                          <a:solidFill>
                            <a:schemeClr val="tx1"/>
                          </a:solidFill>
                          <a:latin typeface="+mn-lt"/>
                        </a:rPr>
                        <a:t> up to </a:t>
                      </a:r>
                      <a:br>
                        <a:rPr lang="en-US" sz="1000" b="0" u="none" baseline="0" dirty="0">
                          <a:solidFill>
                            <a:schemeClr val="tx1"/>
                          </a:solidFill>
                          <a:latin typeface="+mn-lt"/>
                        </a:rPr>
                      </a:br>
                      <a:r>
                        <a:rPr lang="en-US" sz="1000" b="0" u="none" baseline="0" dirty="0">
                          <a:solidFill>
                            <a:schemeClr val="tx1"/>
                          </a:solidFill>
                          <a:latin typeface="+mn-lt"/>
                        </a:rPr>
                        <a:t>$210 allowance</a:t>
                      </a:r>
                    </a:p>
                  </a:txBody>
                  <a:tcPr marL="68572" marR="68572" marT="34330" marB="343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tc>
                  <a:txBody>
                    <a:bodyPr/>
                    <a:lstStyle/>
                    <a:p>
                      <a:pPr algn="ctr"/>
                      <a:r>
                        <a:rPr lang="en-US" sz="1000" b="0" kern="1200" dirty="0">
                          <a:solidFill>
                            <a:schemeClr val="tx1"/>
                          </a:solidFill>
                          <a:effectLst/>
                          <a:latin typeface="+mn-lt"/>
                          <a:ea typeface="+mn-ea"/>
                          <a:cs typeface="+mn-cs"/>
                        </a:rPr>
                        <a:t>Every 12 months</a:t>
                      </a:r>
                    </a:p>
                  </a:txBody>
                  <a:tcPr marL="68572" marR="68572" marT="34330" marB="343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D5D5D6"/>
                    </a:solidFill>
                  </a:tcPr>
                </a:tc>
                <a:extLst>
                  <a:ext uri="{0D108BD9-81ED-4DB2-BD59-A6C34878D82A}">
                    <a16:rowId xmlns:a16="http://schemas.microsoft.com/office/drawing/2014/main" val="10000"/>
                  </a:ext>
                </a:extLst>
              </a:tr>
            </a:tbl>
          </a:graphicData>
        </a:graphic>
      </p:graphicFrame>
      <p:graphicFrame>
        <p:nvGraphicFramePr>
          <p:cNvPr id="18" name="Table 17">
            <a:extLst>
              <a:ext uri="{FF2B5EF4-FFF2-40B4-BE49-F238E27FC236}">
                <a16:creationId xmlns:a16="http://schemas.microsoft.com/office/drawing/2014/main" id="{8CEC030A-77CE-4A9F-8998-3D579C9755CB}"/>
              </a:ext>
            </a:extLst>
          </p:cNvPr>
          <p:cNvGraphicFramePr>
            <a:graphicFrameLocks noGrp="1"/>
          </p:cNvGraphicFramePr>
          <p:nvPr>
            <p:extLst>
              <p:ext uri="{D42A27DB-BD31-4B8C-83A1-F6EECF244321}">
                <p14:modId xmlns:p14="http://schemas.microsoft.com/office/powerpoint/2010/main" val="3466849088"/>
              </p:ext>
            </p:extLst>
          </p:nvPr>
        </p:nvGraphicFramePr>
        <p:xfrm>
          <a:off x="1332702" y="2344377"/>
          <a:ext cx="6138863" cy="617935"/>
        </p:xfrm>
        <a:graphic>
          <a:graphicData uri="http://schemas.openxmlformats.org/drawingml/2006/table">
            <a:tbl>
              <a:tblPr firstRow="1" bandRow="1">
                <a:effectLst/>
                <a:tableStyleId>{5C22544A-7EE6-4342-B048-85BDC9FD1C3A}</a:tableStyleId>
              </a:tblPr>
              <a:tblGrid>
                <a:gridCol w="1657452">
                  <a:extLst>
                    <a:ext uri="{9D8B030D-6E8A-4147-A177-3AD203B41FA5}">
                      <a16:colId xmlns:a16="http://schemas.microsoft.com/office/drawing/2014/main" val="20000"/>
                    </a:ext>
                  </a:extLst>
                </a:gridCol>
                <a:gridCol w="1750521">
                  <a:extLst>
                    <a:ext uri="{9D8B030D-6E8A-4147-A177-3AD203B41FA5}">
                      <a16:colId xmlns:a16="http://schemas.microsoft.com/office/drawing/2014/main" val="20001"/>
                    </a:ext>
                  </a:extLst>
                </a:gridCol>
                <a:gridCol w="1526511">
                  <a:extLst>
                    <a:ext uri="{9D8B030D-6E8A-4147-A177-3AD203B41FA5}">
                      <a16:colId xmlns:a16="http://schemas.microsoft.com/office/drawing/2014/main" val="20002"/>
                    </a:ext>
                  </a:extLst>
                </a:gridCol>
                <a:gridCol w="1204379">
                  <a:extLst>
                    <a:ext uri="{9D8B030D-6E8A-4147-A177-3AD203B41FA5}">
                      <a16:colId xmlns:a16="http://schemas.microsoft.com/office/drawing/2014/main" val="20003"/>
                    </a:ext>
                  </a:extLst>
                </a:gridCol>
              </a:tblGrid>
              <a:tr h="617935">
                <a:tc>
                  <a:txBody>
                    <a:bodyPr/>
                    <a:lstStyle/>
                    <a:p>
                      <a:pPr>
                        <a:spcAft>
                          <a:spcPts val="300"/>
                        </a:spcAft>
                      </a:pPr>
                      <a:r>
                        <a:rPr lang="en-US" sz="1000" b="1" dirty="0">
                          <a:solidFill>
                            <a:schemeClr val="tx1"/>
                          </a:solidFill>
                          <a:latin typeface="+mn-lt"/>
                        </a:rPr>
                        <a:t>Contact</a:t>
                      </a:r>
                      <a:r>
                        <a:rPr lang="en-US" sz="1000" b="1" baseline="0" dirty="0">
                          <a:solidFill>
                            <a:schemeClr val="tx1"/>
                          </a:solidFill>
                          <a:latin typeface="+mn-lt"/>
                        </a:rPr>
                        <a:t> Lenses</a:t>
                      </a:r>
                      <a:endParaRPr lang="en-US" sz="1000" b="0" dirty="0">
                        <a:solidFill>
                          <a:schemeClr val="tx1"/>
                        </a:solidFill>
                        <a:latin typeface="+mn-lt"/>
                      </a:endParaRPr>
                    </a:p>
                    <a:p>
                      <a:pPr marL="182880" indent="-137160" algn="l" defTabSz="914400" rtl="0" eaLnBrk="1" latinLnBrk="0" hangingPunct="1">
                        <a:buFont typeface="Arial" panose="020B0604020202020204" pitchFamily="34" charset="0"/>
                        <a:buChar char="•"/>
                      </a:pPr>
                      <a:r>
                        <a:rPr kumimoji="0" lang="en-US" sz="1000" b="0" i="0" u="none" strike="noStrike" kern="1200" cap="none" normalizeH="0" baseline="0" dirty="0">
                          <a:ln>
                            <a:noFill/>
                          </a:ln>
                          <a:solidFill>
                            <a:schemeClr val="tx1"/>
                          </a:solidFill>
                          <a:effectLst/>
                          <a:latin typeface="+mn-lt"/>
                          <a:ea typeface="ヒラギノ角ゴ Pro W3" charset="-128"/>
                          <a:cs typeface="+mn-cs"/>
                        </a:rPr>
                        <a:t>Fitting and Evaluation*</a:t>
                      </a:r>
                    </a:p>
                  </a:txBody>
                  <a:tcPr marL="68571" marR="68571" marT="34330" marB="343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kern="1200" baseline="0" dirty="0">
                          <a:solidFill>
                            <a:schemeClr val="tx1"/>
                          </a:solidFill>
                          <a:effectLst/>
                          <a:latin typeface="+mn-lt"/>
                          <a:ea typeface="+mn-ea"/>
                          <a:cs typeface="+mn-cs"/>
                        </a:rPr>
                        <a:t>$200 retail allowance after a</a:t>
                      </a:r>
                      <a:endParaRPr lang="en-US" sz="1000" b="0" kern="1200" dirty="0">
                        <a:solidFill>
                          <a:schemeClr val="tx1"/>
                        </a:solidFill>
                        <a:effectLst/>
                        <a:latin typeface="+mn-lt"/>
                        <a:ea typeface="+mn-ea"/>
                        <a:cs typeface="+mn-cs"/>
                      </a:endParaRPr>
                    </a:p>
                  </a:txBody>
                  <a:tcPr marL="68571" marR="68571" marT="34330" marB="343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a:r>
                        <a:rPr lang="en-US" sz="1000" b="0" kern="1200" dirty="0">
                          <a:solidFill>
                            <a:schemeClr val="tx1"/>
                          </a:solidFill>
                          <a:effectLst/>
                          <a:latin typeface="+mn-lt"/>
                          <a:ea typeface="+mn-ea"/>
                          <a:cs typeface="+mn-cs"/>
                        </a:rPr>
                        <a:t>Up to $160</a:t>
                      </a:r>
                    </a:p>
                  </a:txBody>
                  <a:tcPr marL="68571" marR="68571" marT="34330" marB="343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4E5E5"/>
                    </a:solidFill>
                  </a:tcPr>
                </a:tc>
                <a:tc>
                  <a:txBody>
                    <a:bodyPr/>
                    <a:lstStyle/>
                    <a:p>
                      <a:pPr algn="ctr"/>
                      <a:r>
                        <a:rPr lang="en-US" sz="1000" b="0" kern="1200" dirty="0">
                          <a:solidFill>
                            <a:schemeClr val="tx1"/>
                          </a:solidFill>
                          <a:effectLst/>
                          <a:latin typeface="+mn-lt"/>
                          <a:ea typeface="+mn-ea"/>
                          <a:cs typeface="+mn-cs"/>
                        </a:rPr>
                        <a:t>Every 12 months</a:t>
                      </a:r>
                    </a:p>
                  </a:txBody>
                  <a:tcPr marL="68571" marR="68571" marT="34330" marB="343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D5D5D6"/>
                    </a:solidFill>
                  </a:tcPr>
                </a:tc>
                <a:extLst>
                  <a:ext uri="{0D108BD9-81ED-4DB2-BD59-A6C34878D82A}">
                    <a16:rowId xmlns:a16="http://schemas.microsoft.com/office/drawing/2014/main" val="10000"/>
                  </a:ext>
                </a:extLst>
              </a:tr>
            </a:tbl>
          </a:graphicData>
        </a:graphic>
      </p:graphicFrame>
      <p:sp>
        <p:nvSpPr>
          <p:cNvPr id="255010" name="TextBox 1">
            <a:extLst>
              <a:ext uri="{FF2B5EF4-FFF2-40B4-BE49-F238E27FC236}">
                <a16:creationId xmlns:a16="http://schemas.microsoft.com/office/drawing/2014/main" id="{0AD5BEAF-B68E-4F37-84EE-92BD1E76BCB1}"/>
              </a:ext>
            </a:extLst>
          </p:cNvPr>
          <p:cNvSpPr txBox="1">
            <a:spLocks noChangeArrowheads="1"/>
          </p:cNvSpPr>
          <p:nvPr/>
        </p:nvSpPr>
        <p:spPr bwMode="auto">
          <a:xfrm>
            <a:off x="1469231" y="5808624"/>
            <a:ext cx="6154341" cy="27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5613">
              <a:defRPr>
                <a:solidFill>
                  <a:schemeClr val="tx1"/>
                </a:solidFill>
                <a:latin typeface="Arial" panose="020B0604020202020204" pitchFamily="34" charset="0"/>
              </a:defRPr>
            </a:lvl1pPr>
            <a:lvl2pPr marL="742950" indent="-285750" defTabSz="455613">
              <a:defRPr>
                <a:solidFill>
                  <a:schemeClr val="tx1"/>
                </a:solidFill>
                <a:latin typeface="Arial" panose="020B0604020202020204" pitchFamily="34" charset="0"/>
              </a:defRPr>
            </a:lvl2pPr>
            <a:lvl3pPr marL="1143000" indent="-228600" defTabSz="455613">
              <a:defRPr>
                <a:solidFill>
                  <a:schemeClr val="tx1"/>
                </a:solidFill>
                <a:latin typeface="Arial" panose="020B0604020202020204" pitchFamily="34" charset="0"/>
              </a:defRPr>
            </a:lvl3pPr>
            <a:lvl4pPr marL="1600200" indent="-228600" defTabSz="455613">
              <a:defRPr>
                <a:solidFill>
                  <a:schemeClr val="tx1"/>
                </a:solidFill>
                <a:latin typeface="Arial" panose="020B0604020202020204" pitchFamily="34" charset="0"/>
              </a:defRPr>
            </a:lvl4pPr>
            <a:lvl5pPr marL="2057400" indent="-228600" defTabSz="455613">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eaLnBrk="0" hangingPunct="0">
              <a:spcBef>
                <a:spcPts val="900"/>
              </a:spcBef>
            </a:pPr>
            <a:r>
              <a:rPr lang="en-US" altLang="en-US" sz="800" dirty="0">
                <a:solidFill>
                  <a:srgbClr val="75787B"/>
                </a:solidFill>
                <a:cs typeface="Times New Roman" panose="02020603050405020304" pitchFamily="18" charset="0"/>
              </a:rPr>
              <a:t>*</a:t>
            </a:r>
            <a:r>
              <a:rPr lang="en-US" altLang="en-US" sz="800" dirty="0">
                <a:solidFill>
                  <a:srgbClr val="000000"/>
                </a:solidFill>
                <a:cs typeface="Times New Roman" panose="02020603050405020304" pitchFamily="18" charset="0"/>
              </a:rPr>
              <a:t>Standard contact lens fitting applies to a current contact lens user who wears disposable, daily wear, or extended wear lenses only. Premium contact lens fitting applies to new contact wearers and/or a member who wear </a:t>
            </a:r>
            <a:r>
              <a:rPr lang="en-US" altLang="en-US" sz="800" dirty="0" err="1">
                <a:solidFill>
                  <a:srgbClr val="000000"/>
                </a:solidFill>
                <a:cs typeface="Times New Roman" panose="02020603050405020304" pitchFamily="18" charset="0"/>
              </a:rPr>
              <a:t>toric</a:t>
            </a:r>
            <a:r>
              <a:rPr lang="en-US" altLang="en-US" sz="800" dirty="0">
                <a:solidFill>
                  <a:srgbClr val="000000"/>
                </a:solidFill>
                <a:cs typeface="Times New Roman" panose="02020603050405020304" pitchFamily="18" charset="0"/>
              </a:rPr>
              <a:t>, gas permeable, or multi-focal lenses.</a:t>
            </a:r>
          </a:p>
          <a:p>
            <a:pPr eaLnBrk="0" hangingPunct="0">
              <a:spcBef>
                <a:spcPts val="900"/>
              </a:spcBef>
            </a:pPr>
            <a:endParaRPr lang="en-US" altLang="en-US" sz="600" dirty="0">
              <a:solidFill>
                <a:srgbClr val="75787B"/>
              </a:solidFill>
              <a:cs typeface="MetLife Circular Light" panose="020B0404020101020102" pitchFamily="34" charset="0"/>
            </a:endParaRPr>
          </a:p>
        </p:txBody>
      </p:sp>
      <p:pic>
        <p:nvPicPr>
          <p:cNvPr id="12" name="Picture 11">
            <a:extLst>
              <a:ext uri="{FF2B5EF4-FFF2-40B4-BE49-F238E27FC236}">
                <a16:creationId xmlns:a16="http://schemas.microsoft.com/office/drawing/2014/main" id="{C625F0CC-8224-4CF1-8DD0-EAFE6B42A00D}"/>
              </a:ext>
            </a:extLst>
          </p:cNvPr>
          <p:cNvPicPr>
            <a:picLocks noChangeAspect="1"/>
          </p:cNvPicPr>
          <p:nvPr/>
        </p:nvPicPr>
        <p:blipFill>
          <a:blip r:embed="rId7"/>
          <a:stretch>
            <a:fillRect/>
          </a:stretch>
        </p:blipFill>
        <p:spPr>
          <a:xfrm>
            <a:off x="896645" y="309384"/>
            <a:ext cx="7004481" cy="63958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par>
                                <p:cTn id="10" presetID="53" presetClass="entr" presetSubtype="16" fill="hold" nodeType="withEffect">
                                  <p:stCondLst>
                                    <p:cond delay="250"/>
                                  </p:stCondLst>
                                  <p:childTnLst>
                                    <p:set>
                                      <p:cBhvr>
                                        <p:cTn id="11" dur="1" fill="hold">
                                          <p:stCondLst>
                                            <p:cond delay="0"/>
                                          </p:stCondLst>
                                        </p:cTn>
                                        <p:tgtEl>
                                          <p:spTgt spid="29"/>
                                        </p:tgtEl>
                                        <p:attrNameLst>
                                          <p:attrName>style.visibility</p:attrName>
                                        </p:attrNameLst>
                                      </p:cBhvr>
                                      <p:to>
                                        <p:strVal val="visible"/>
                                      </p:to>
                                    </p:set>
                                    <p:anim calcmode="lin" valueType="num">
                                      <p:cBhvr>
                                        <p:cTn id="12" dur="750" fill="hold"/>
                                        <p:tgtEl>
                                          <p:spTgt spid="29"/>
                                        </p:tgtEl>
                                        <p:attrNameLst>
                                          <p:attrName>ppt_w</p:attrName>
                                        </p:attrNameLst>
                                      </p:cBhvr>
                                      <p:tavLst>
                                        <p:tav tm="0">
                                          <p:val>
                                            <p:fltVal val="0"/>
                                          </p:val>
                                        </p:tav>
                                        <p:tav tm="100000">
                                          <p:val>
                                            <p:strVal val="#ppt_w"/>
                                          </p:val>
                                        </p:tav>
                                      </p:tavLst>
                                    </p:anim>
                                    <p:anim calcmode="lin" valueType="num">
                                      <p:cBhvr>
                                        <p:cTn id="13" dur="750" fill="hold"/>
                                        <p:tgtEl>
                                          <p:spTgt spid="29"/>
                                        </p:tgtEl>
                                        <p:attrNameLst>
                                          <p:attrName>ppt_h</p:attrName>
                                        </p:attrNameLst>
                                      </p:cBhvr>
                                      <p:tavLst>
                                        <p:tav tm="0">
                                          <p:val>
                                            <p:fltVal val="0"/>
                                          </p:val>
                                        </p:tav>
                                        <p:tav tm="100000">
                                          <p:val>
                                            <p:strVal val="#ppt_h"/>
                                          </p:val>
                                        </p:tav>
                                      </p:tavLst>
                                    </p:anim>
                                    <p:animEffect transition="in" filter="fade">
                                      <p:cBhvr>
                                        <p:cTn id="14" dur="750"/>
                                        <p:tgtEl>
                                          <p:spTgt spid="29"/>
                                        </p:tgtEl>
                                      </p:cBhvr>
                                    </p:animEffect>
                                  </p:childTnLst>
                                </p:cTn>
                              </p:par>
                              <p:par>
                                <p:cTn id="15" presetID="53" presetClass="entr" presetSubtype="16" fill="hold" nodeType="withEffect">
                                  <p:stCondLst>
                                    <p:cond delay="250"/>
                                  </p:stCondLst>
                                  <p:childTnLst>
                                    <p:set>
                                      <p:cBhvr>
                                        <p:cTn id="16" dur="1" fill="hold">
                                          <p:stCondLst>
                                            <p:cond delay="0"/>
                                          </p:stCondLst>
                                        </p:cTn>
                                        <p:tgtEl>
                                          <p:spTgt spid="31"/>
                                        </p:tgtEl>
                                        <p:attrNameLst>
                                          <p:attrName>style.visibility</p:attrName>
                                        </p:attrNameLst>
                                      </p:cBhvr>
                                      <p:to>
                                        <p:strVal val="visible"/>
                                      </p:to>
                                    </p:set>
                                    <p:anim calcmode="lin" valueType="num">
                                      <p:cBhvr>
                                        <p:cTn id="17" dur="750" fill="hold"/>
                                        <p:tgtEl>
                                          <p:spTgt spid="31"/>
                                        </p:tgtEl>
                                        <p:attrNameLst>
                                          <p:attrName>ppt_w</p:attrName>
                                        </p:attrNameLst>
                                      </p:cBhvr>
                                      <p:tavLst>
                                        <p:tav tm="0">
                                          <p:val>
                                            <p:fltVal val="0"/>
                                          </p:val>
                                        </p:tav>
                                        <p:tav tm="100000">
                                          <p:val>
                                            <p:strVal val="#ppt_w"/>
                                          </p:val>
                                        </p:tav>
                                      </p:tavLst>
                                    </p:anim>
                                    <p:anim calcmode="lin" valueType="num">
                                      <p:cBhvr>
                                        <p:cTn id="18" dur="750" fill="hold"/>
                                        <p:tgtEl>
                                          <p:spTgt spid="31"/>
                                        </p:tgtEl>
                                        <p:attrNameLst>
                                          <p:attrName>ppt_h</p:attrName>
                                        </p:attrNameLst>
                                      </p:cBhvr>
                                      <p:tavLst>
                                        <p:tav tm="0">
                                          <p:val>
                                            <p:fltVal val="0"/>
                                          </p:val>
                                        </p:tav>
                                        <p:tav tm="100000">
                                          <p:val>
                                            <p:strVal val="#ppt_h"/>
                                          </p:val>
                                        </p:tav>
                                      </p:tavLst>
                                    </p:anim>
                                    <p:animEffect transition="in" filter="fade">
                                      <p:cBhvr>
                                        <p:cTn id="19" dur="750"/>
                                        <p:tgtEl>
                                          <p:spTgt spid="31"/>
                                        </p:tgtEl>
                                      </p:cBhvr>
                                    </p:animEffect>
                                  </p:childTnLst>
                                </p:cTn>
                              </p:par>
                              <p:par>
                                <p:cTn id="20" presetID="53" presetClass="entr" presetSubtype="16" fill="hold" nodeType="withEffect">
                                  <p:stCondLst>
                                    <p:cond delay="250"/>
                                  </p:stCondLst>
                                  <p:childTnLst>
                                    <p:set>
                                      <p:cBhvr>
                                        <p:cTn id="21" dur="1" fill="hold">
                                          <p:stCondLst>
                                            <p:cond delay="0"/>
                                          </p:stCondLst>
                                        </p:cTn>
                                        <p:tgtEl>
                                          <p:spTgt spid="33"/>
                                        </p:tgtEl>
                                        <p:attrNameLst>
                                          <p:attrName>style.visibility</p:attrName>
                                        </p:attrNameLst>
                                      </p:cBhvr>
                                      <p:to>
                                        <p:strVal val="visible"/>
                                      </p:to>
                                    </p:set>
                                    <p:anim calcmode="lin" valueType="num">
                                      <p:cBhvr>
                                        <p:cTn id="22" dur="750" fill="hold"/>
                                        <p:tgtEl>
                                          <p:spTgt spid="33"/>
                                        </p:tgtEl>
                                        <p:attrNameLst>
                                          <p:attrName>ppt_w</p:attrName>
                                        </p:attrNameLst>
                                      </p:cBhvr>
                                      <p:tavLst>
                                        <p:tav tm="0">
                                          <p:val>
                                            <p:fltVal val="0"/>
                                          </p:val>
                                        </p:tav>
                                        <p:tav tm="100000">
                                          <p:val>
                                            <p:strVal val="#ppt_w"/>
                                          </p:val>
                                        </p:tav>
                                      </p:tavLst>
                                    </p:anim>
                                    <p:anim calcmode="lin" valueType="num">
                                      <p:cBhvr>
                                        <p:cTn id="23" dur="750" fill="hold"/>
                                        <p:tgtEl>
                                          <p:spTgt spid="33"/>
                                        </p:tgtEl>
                                        <p:attrNameLst>
                                          <p:attrName>ppt_h</p:attrName>
                                        </p:attrNameLst>
                                      </p:cBhvr>
                                      <p:tavLst>
                                        <p:tav tm="0">
                                          <p:val>
                                            <p:fltVal val="0"/>
                                          </p:val>
                                        </p:tav>
                                        <p:tav tm="100000">
                                          <p:val>
                                            <p:strVal val="#ppt_h"/>
                                          </p:val>
                                        </p:tav>
                                      </p:tavLst>
                                    </p:anim>
                                    <p:animEffect transition="in" filter="fade">
                                      <p:cBhvr>
                                        <p:cTn id="24" dur="750"/>
                                        <p:tgtEl>
                                          <p:spTgt spid="33"/>
                                        </p:tgtEl>
                                      </p:cBhvr>
                                    </p:animEffect>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1000"/>
                            </p:stCondLst>
                            <p:childTnLst>
                              <p:par>
                                <p:cTn id="31" presetID="42" presetClass="entr" presetSubtype="0" fill="hold" nodeType="afterEffect">
                                  <p:stCondLst>
                                    <p:cond delay="75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2750"/>
                            </p:stCondLst>
                            <p:childTnLst>
                              <p:par>
                                <p:cTn id="37" presetID="42" presetClass="entr" presetSubtype="0" fill="hold" nodeType="afterEffect">
                                  <p:stCondLst>
                                    <p:cond delay="75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par>
                          <p:cTn id="42" fill="hold" nodeType="afterGroup">
                            <p:stCondLst>
                              <p:cond delay="4500"/>
                            </p:stCondLst>
                            <p:childTnLst>
                              <p:par>
                                <p:cTn id="43" presetID="42" presetClass="entr" presetSubtype="0" fill="hold" nodeType="afterEffect">
                                  <p:stCondLst>
                                    <p:cond delay="7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25D0-6D44-4529-8CA7-B1C5CA2BE84F}"/>
              </a:ext>
            </a:extLst>
          </p:cNvPr>
          <p:cNvSpPr>
            <a:spLocks noGrp="1"/>
          </p:cNvSpPr>
          <p:nvPr>
            <p:ph type="title"/>
          </p:nvPr>
        </p:nvSpPr>
        <p:spPr>
          <a:xfrm>
            <a:off x="1339157" y="534611"/>
            <a:ext cx="6138582" cy="396182"/>
          </a:xfrm>
          <a:solidFill>
            <a:srgbClr val="002060"/>
          </a:solidFill>
        </p:spPr>
        <p:txBody>
          <a:bodyPr/>
          <a:lstStyle/>
          <a:p>
            <a:r>
              <a:rPr lang="en-US" sz="2600" dirty="0">
                <a:solidFill>
                  <a:schemeClr val="bg1"/>
                </a:solidFill>
              </a:rPr>
              <a:t> Locate a Vision Provider</a:t>
            </a:r>
          </a:p>
        </p:txBody>
      </p:sp>
      <p:cxnSp>
        <p:nvCxnSpPr>
          <p:cNvPr id="25" name="Straight Connector 24">
            <a:extLst>
              <a:ext uri="{FF2B5EF4-FFF2-40B4-BE49-F238E27FC236}">
                <a16:creationId xmlns:a16="http://schemas.microsoft.com/office/drawing/2014/main" id="{C10FBEF2-6875-41D2-90E3-59BC1DDD9566}"/>
              </a:ext>
            </a:extLst>
          </p:cNvPr>
          <p:cNvCxnSpPr>
            <a:cxnSpLocks/>
          </p:cNvCxnSpPr>
          <p:nvPr/>
        </p:nvCxnSpPr>
        <p:spPr>
          <a:xfrm>
            <a:off x="1940196" y="2815010"/>
            <a:ext cx="5314367" cy="0"/>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712EC778-5187-4626-BD90-B78722EA7CAC}"/>
              </a:ext>
            </a:extLst>
          </p:cNvPr>
          <p:cNvCxnSpPr>
            <a:cxnSpLocks/>
          </p:cNvCxnSpPr>
          <p:nvPr/>
        </p:nvCxnSpPr>
        <p:spPr>
          <a:xfrm>
            <a:off x="1822731" y="3876649"/>
            <a:ext cx="5431832" cy="33050"/>
          </a:xfrm>
          <a:prstGeom prst="lin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8" name="Picture 7">
            <a:extLst>
              <a:ext uri="{FF2B5EF4-FFF2-40B4-BE49-F238E27FC236}">
                <a16:creationId xmlns:a16="http://schemas.microsoft.com/office/drawing/2014/main" id="{62C25911-8374-1A43-B221-AB286CEDC045}"/>
              </a:ext>
            </a:extLst>
          </p:cNvPr>
          <p:cNvPicPr>
            <a:picLocks noChangeAspect="1"/>
          </p:cNvPicPr>
          <p:nvPr/>
        </p:nvPicPr>
        <p:blipFill>
          <a:blip r:embed="rId3"/>
          <a:stretch>
            <a:fillRect/>
          </a:stretch>
        </p:blipFill>
        <p:spPr>
          <a:xfrm>
            <a:off x="1940196" y="2312846"/>
            <a:ext cx="504825" cy="381000"/>
          </a:xfrm>
          <a:prstGeom prst="rect">
            <a:avLst/>
          </a:prstGeom>
        </p:spPr>
      </p:pic>
      <p:sp>
        <p:nvSpPr>
          <p:cNvPr id="18" name="TextBox 17">
            <a:extLst>
              <a:ext uri="{FF2B5EF4-FFF2-40B4-BE49-F238E27FC236}">
                <a16:creationId xmlns:a16="http://schemas.microsoft.com/office/drawing/2014/main" id="{A098EF25-5395-4545-BC5A-9EC542C156FB}"/>
              </a:ext>
            </a:extLst>
          </p:cNvPr>
          <p:cNvSpPr txBox="1"/>
          <p:nvPr/>
        </p:nvSpPr>
        <p:spPr>
          <a:xfrm>
            <a:off x="2598235" y="2987900"/>
            <a:ext cx="1486542" cy="733805"/>
          </a:xfrm>
          <a:prstGeom prst="rect">
            <a:avLst/>
          </a:prstGeom>
          <a:noFill/>
        </p:spPr>
        <p:txBody>
          <a:bodyPr wrap="square" lIns="0" tIns="0" rIns="0" bIns="0" rtlCol="0">
            <a:noAutofit/>
          </a:bodyPr>
          <a:lstStyle/>
          <a:p>
            <a:pPr defTabSz="342569" eaLnBrk="0" hangingPunct="0">
              <a:spcBef>
                <a:spcPts val="900"/>
              </a:spcBef>
              <a:defRPr/>
            </a:pPr>
            <a:r>
              <a:rPr lang="en-US" dirty="0">
                <a:solidFill>
                  <a:srgbClr val="00A3AD"/>
                </a:solidFill>
                <a:latin typeface="Arial" panose="020B0604020202020204" pitchFamily="34" charset="0"/>
                <a:ea typeface="MetLife Circular Light" charset="0"/>
                <a:cs typeface="MetLife Circular Light" charset="0"/>
              </a:rPr>
              <a:t>Step 2</a:t>
            </a:r>
            <a:r>
              <a:rPr lang="en-US" sz="900" dirty="0">
                <a:solidFill>
                  <a:srgbClr val="00A3AD"/>
                </a:solidFill>
                <a:latin typeface="Arial" panose="020B0604020202020204" pitchFamily="34" charset="0"/>
                <a:ea typeface="MetLife Circular Light" charset="0"/>
                <a:cs typeface="MetLife Circular Light" charset="0"/>
              </a:rPr>
              <a:t>:</a:t>
            </a:r>
          </a:p>
          <a:p>
            <a:pPr defTabSz="342569" eaLnBrk="0" hangingPunct="0">
              <a:spcBef>
                <a:spcPts val="450"/>
              </a:spcBef>
              <a:defRPr/>
            </a:pPr>
            <a:r>
              <a:rPr lang="en-US" sz="1000" b="1" dirty="0">
                <a:solidFill>
                  <a:srgbClr val="00A3AD"/>
                </a:solidFill>
                <a:latin typeface="Arial" panose="020B0604020202020204" pitchFamily="34" charset="0"/>
                <a:ea typeface="MetLife Circular Light" charset="0"/>
                <a:cs typeface="MetLife Circular Light" charset="0"/>
              </a:rPr>
              <a:t>Select “Find an eye care professional”</a:t>
            </a:r>
          </a:p>
        </p:txBody>
      </p:sp>
      <p:grpSp>
        <p:nvGrpSpPr>
          <p:cNvPr id="21" name="Group 20">
            <a:extLst>
              <a:ext uri="{FF2B5EF4-FFF2-40B4-BE49-F238E27FC236}">
                <a16:creationId xmlns:a16="http://schemas.microsoft.com/office/drawing/2014/main" id="{E981C184-D20F-AD44-BC50-DAB20A9B1DA0}"/>
              </a:ext>
            </a:extLst>
          </p:cNvPr>
          <p:cNvGrpSpPr/>
          <p:nvPr/>
        </p:nvGrpSpPr>
        <p:grpSpPr>
          <a:xfrm>
            <a:off x="1742077" y="3966896"/>
            <a:ext cx="2620147" cy="1745407"/>
            <a:chOff x="986796" y="4264582"/>
            <a:chExt cx="3302018" cy="1741916"/>
          </a:xfrm>
        </p:grpSpPr>
        <p:pic>
          <p:nvPicPr>
            <p:cNvPr id="14" name="Picture 13">
              <a:extLst>
                <a:ext uri="{FF2B5EF4-FFF2-40B4-BE49-F238E27FC236}">
                  <a16:creationId xmlns:a16="http://schemas.microsoft.com/office/drawing/2014/main" id="{34E24479-0C08-6A45-ACF9-8E89CC41A535}"/>
                </a:ext>
              </a:extLst>
            </p:cNvPr>
            <p:cNvPicPr>
              <a:picLocks noChangeAspect="1"/>
            </p:cNvPicPr>
            <p:nvPr/>
          </p:nvPicPr>
          <p:blipFill>
            <a:blip r:embed="rId4"/>
            <a:stretch>
              <a:fillRect/>
            </a:stretch>
          </p:blipFill>
          <p:spPr>
            <a:xfrm>
              <a:off x="986796" y="4688393"/>
              <a:ext cx="749232" cy="565459"/>
            </a:xfrm>
            <a:prstGeom prst="rect">
              <a:avLst/>
            </a:prstGeom>
          </p:spPr>
        </p:pic>
        <p:sp>
          <p:nvSpPr>
            <p:cNvPr id="19" name="TextBox 18">
              <a:extLst>
                <a:ext uri="{FF2B5EF4-FFF2-40B4-BE49-F238E27FC236}">
                  <a16:creationId xmlns:a16="http://schemas.microsoft.com/office/drawing/2014/main" id="{B9C8D1E1-536D-B846-8BFC-F4ED5B07B567}"/>
                </a:ext>
              </a:extLst>
            </p:cNvPr>
            <p:cNvSpPr txBox="1"/>
            <p:nvPr/>
          </p:nvSpPr>
          <p:spPr>
            <a:xfrm>
              <a:off x="2000395" y="4264582"/>
              <a:ext cx="2288419" cy="1741916"/>
            </a:xfrm>
            <a:prstGeom prst="rect">
              <a:avLst/>
            </a:prstGeom>
            <a:noFill/>
          </p:spPr>
          <p:txBody>
            <a:bodyPr wrap="square" lIns="0" tIns="0" rIns="0" bIns="0" rtlCol="0">
              <a:noAutofit/>
            </a:bodyPr>
            <a:lstStyle/>
            <a:p>
              <a:pPr defTabSz="342569" eaLnBrk="0" hangingPunct="0">
                <a:defRPr/>
              </a:pPr>
              <a:r>
                <a:rPr lang="en-US" dirty="0">
                  <a:solidFill>
                    <a:srgbClr val="00A3AD"/>
                  </a:solidFill>
                  <a:latin typeface="Arial" panose="020B0604020202020204" pitchFamily="34" charset="0"/>
                  <a:ea typeface="MetLife Circular Light" charset="0"/>
                  <a:cs typeface="MetLife Circular Light" charset="0"/>
                </a:rPr>
                <a:t>Step 3</a:t>
              </a:r>
              <a:r>
                <a:rPr lang="en-US" sz="900" dirty="0">
                  <a:solidFill>
                    <a:srgbClr val="00A3AD"/>
                  </a:solidFill>
                  <a:latin typeface="Arial" panose="020B0604020202020204" pitchFamily="34" charset="0"/>
                  <a:ea typeface="MetLife Circular Light" charset="0"/>
                  <a:cs typeface="MetLife Circular Light" charset="0"/>
                </a:rPr>
                <a:t>:</a:t>
              </a:r>
            </a:p>
            <a:p>
              <a:pPr defTabSz="342569" eaLnBrk="0" hangingPunct="0">
                <a:spcBef>
                  <a:spcPts val="450"/>
                </a:spcBef>
                <a:defRPr/>
              </a:pPr>
              <a:r>
                <a:rPr lang="en-US" sz="800" b="1" dirty="0">
                  <a:solidFill>
                    <a:srgbClr val="00A3AD"/>
                  </a:solidFill>
                  <a:latin typeface="Arial" panose="020B0604020202020204" pitchFamily="34" charset="0"/>
                  <a:ea typeface="MetLife Circular Light" charset="0"/>
                  <a:cs typeface="MetLife Circular Light" charset="0"/>
                </a:rPr>
                <a:t>"Choose your network*.“ </a:t>
              </a:r>
            </a:p>
            <a:p>
              <a:pPr defTabSz="342569" eaLnBrk="0" hangingPunct="0">
                <a:spcBef>
                  <a:spcPts val="450"/>
                </a:spcBef>
                <a:defRPr/>
              </a:pPr>
              <a:r>
                <a:rPr lang="en-US" sz="1000" dirty="0">
                  <a:solidFill>
                    <a:srgbClr val="000000"/>
                  </a:solidFill>
                  <a:latin typeface="Arial" panose="020B0604020202020204" pitchFamily="34" charset="0"/>
                  <a:ea typeface="MetLife Circular Light" charset="0"/>
                  <a:cs typeface="MetLife Circular Light" charset="0"/>
                </a:rPr>
                <a:t>Enter your Zip, City or State and select the “Find a Find A Vision Provider” button. You will  then be prompted to select your plan from the list. The plan name is located in your Schedule of Benefits. </a:t>
              </a:r>
            </a:p>
          </p:txBody>
        </p:sp>
      </p:grpSp>
      <p:sp>
        <p:nvSpPr>
          <p:cNvPr id="22" name="TextBox 21">
            <a:extLst>
              <a:ext uri="{FF2B5EF4-FFF2-40B4-BE49-F238E27FC236}">
                <a16:creationId xmlns:a16="http://schemas.microsoft.com/office/drawing/2014/main" id="{89A60FE2-3DF2-954F-B919-A4A568AA3269}"/>
              </a:ext>
            </a:extLst>
          </p:cNvPr>
          <p:cNvSpPr txBox="1"/>
          <p:nvPr/>
        </p:nvSpPr>
        <p:spPr>
          <a:xfrm>
            <a:off x="2598234" y="2290080"/>
            <a:ext cx="1973765" cy="494064"/>
          </a:xfrm>
          <a:prstGeom prst="rect">
            <a:avLst/>
          </a:prstGeom>
          <a:noFill/>
        </p:spPr>
        <p:txBody>
          <a:bodyPr wrap="square" lIns="0" tIns="0" rIns="0" bIns="0" rtlCol="0">
            <a:noAutofit/>
          </a:bodyPr>
          <a:lstStyle/>
          <a:p>
            <a:pPr defTabSz="342569" eaLnBrk="0" hangingPunct="0">
              <a:spcBef>
                <a:spcPts val="900"/>
              </a:spcBef>
              <a:defRPr/>
            </a:pPr>
            <a:r>
              <a:rPr lang="en-US" dirty="0">
                <a:solidFill>
                  <a:srgbClr val="00A3AD"/>
                </a:solidFill>
                <a:latin typeface="Arial" panose="020B0604020202020204" pitchFamily="34" charset="0"/>
                <a:ea typeface="MetLife Circular Light" charset="0"/>
                <a:cs typeface="MetLife Circular Light" charset="0"/>
              </a:rPr>
              <a:t>Step 1</a:t>
            </a:r>
            <a:r>
              <a:rPr lang="en-US" sz="900" dirty="0">
                <a:solidFill>
                  <a:srgbClr val="75787B"/>
                </a:solidFill>
                <a:latin typeface="Arial" panose="020B0604020202020204" pitchFamily="34" charset="0"/>
                <a:ea typeface="MetLife Circular Light" charset="0"/>
                <a:cs typeface="MetLife Circular Light" charset="0"/>
              </a:rPr>
              <a:t>:</a:t>
            </a:r>
          </a:p>
          <a:p>
            <a:pPr defTabSz="342569" eaLnBrk="0" hangingPunct="0">
              <a:spcBef>
                <a:spcPts val="450"/>
              </a:spcBef>
              <a:defRPr/>
            </a:pPr>
            <a:r>
              <a:rPr lang="en-US" sz="1000" b="1" dirty="0">
                <a:solidFill>
                  <a:srgbClr val="00A3AD"/>
                </a:solidFill>
                <a:latin typeface="Arial" panose="020B0604020202020204" pitchFamily="34" charset="0"/>
                <a:ea typeface="MetLife Circular Light" charset="0"/>
                <a:cs typeface="MetLife Circular Light" charset="0"/>
              </a:rPr>
              <a:t>Go to </a:t>
            </a:r>
            <a:r>
              <a:rPr lang="en-US" sz="1000" b="1" dirty="0">
                <a:solidFill>
                  <a:srgbClr val="0C02D8"/>
                </a:solidFill>
                <a:latin typeface="Arial" panose="020B0604020202020204" pitchFamily="34" charset="0"/>
                <a:ea typeface="MetLife Circular Light" charset="0"/>
                <a:cs typeface="MetLife Circular Light" charset="0"/>
              </a:rPr>
              <a:t>superiorvision.com  </a:t>
            </a:r>
          </a:p>
        </p:txBody>
      </p:sp>
      <p:sp>
        <p:nvSpPr>
          <p:cNvPr id="15" name="TextBox 14">
            <a:extLst>
              <a:ext uri="{FF2B5EF4-FFF2-40B4-BE49-F238E27FC236}">
                <a16:creationId xmlns:a16="http://schemas.microsoft.com/office/drawing/2014/main" id="{6E9CB4DA-01D5-460F-9676-041C3BA82D95}"/>
              </a:ext>
            </a:extLst>
          </p:cNvPr>
          <p:cNvSpPr txBox="1"/>
          <p:nvPr/>
        </p:nvSpPr>
        <p:spPr>
          <a:xfrm>
            <a:off x="1339157" y="1145697"/>
            <a:ext cx="6138582" cy="837112"/>
          </a:xfrm>
          <a:prstGeom prst="rect">
            <a:avLst/>
          </a:prstGeom>
          <a:noFill/>
        </p:spPr>
        <p:txBody>
          <a:bodyPr wrap="square" lIns="0" tIns="0" rIns="0" bIns="0" rtlCol="0">
            <a:noAutofit/>
          </a:bodyPr>
          <a:lstStyle/>
          <a:p>
            <a:pPr defTabSz="342569" eaLnBrk="0" hangingPunct="0">
              <a:spcBef>
                <a:spcPts val="900"/>
              </a:spcBef>
              <a:defRPr/>
            </a:pPr>
            <a:r>
              <a:rPr lang="en-US" sz="1200" dirty="0">
                <a:solidFill>
                  <a:srgbClr val="000000"/>
                </a:solidFill>
                <a:latin typeface="Arial" panose="020B0604020202020204" pitchFamily="34" charset="0"/>
                <a:ea typeface="MetLife Circular Light" charset="0"/>
                <a:cs typeface="MetLife Circular Light" charset="0"/>
              </a:rPr>
              <a:t>With Superior Vision insurance, you can choose from thousands of private practice optometrists and ophthalmologists nationwide, as well as many large retail chain stores . You can find the names, addresses, languages spoken and phone numbers of participating vision providers by searching our online </a:t>
            </a:r>
            <a:r>
              <a:rPr lang="en-US" sz="1200" b="1" dirty="0">
                <a:solidFill>
                  <a:srgbClr val="000000"/>
                </a:solidFill>
                <a:latin typeface="Arial" panose="020B0604020202020204" pitchFamily="34" charset="0"/>
                <a:ea typeface="MetLife Circular Light" charset="0"/>
                <a:cs typeface="MetLife Circular Light" charset="0"/>
              </a:rPr>
              <a:t>Find an Eye Care Professional </a:t>
            </a:r>
            <a:r>
              <a:rPr lang="en-US" sz="1200" dirty="0">
                <a:solidFill>
                  <a:srgbClr val="000000"/>
                </a:solidFill>
                <a:latin typeface="Arial" panose="020B0604020202020204" pitchFamily="34" charset="0"/>
                <a:ea typeface="MetLife Circular Light" charset="0"/>
                <a:cs typeface="MetLife Circular Light" charset="0"/>
              </a:rPr>
              <a:t>directory.</a:t>
            </a:r>
          </a:p>
        </p:txBody>
      </p:sp>
      <p:pic>
        <p:nvPicPr>
          <p:cNvPr id="23" name="Picture 22">
            <a:extLst>
              <a:ext uri="{FF2B5EF4-FFF2-40B4-BE49-F238E27FC236}">
                <a16:creationId xmlns:a16="http://schemas.microsoft.com/office/drawing/2014/main" id="{1BC046EB-CAF5-4437-852D-0C496A0896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2731" y="3034685"/>
            <a:ext cx="622290" cy="62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rrow: Down 15">
            <a:extLst>
              <a:ext uri="{FF2B5EF4-FFF2-40B4-BE49-F238E27FC236}">
                <a16:creationId xmlns:a16="http://schemas.microsoft.com/office/drawing/2014/main" id="{FF85F605-1C18-C239-D251-305544046A70}"/>
              </a:ext>
            </a:extLst>
          </p:cNvPr>
          <p:cNvSpPr/>
          <p:nvPr/>
        </p:nvSpPr>
        <p:spPr>
          <a:xfrm>
            <a:off x="6520838" y="2081204"/>
            <a:ext cx="363474" cy="733806"/>
          </a:xfrm>
          <a:prstGeom prst="downArrow">
            <a:avLst/>
          </a:prstGeom>
          <a:solidFill>
            <a:srgbClr val="00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1200" dirty="0">
              <a:solidFill>
                <a:srgbClr val="FFFFFF"/>
              </a:solidFill>
              <a:latin typeface="Arial"/>
              <a:cs typeface="Open Sans Bold"/>
            </a:endParaRPr>
          </a:p>
        </p:txBody>
      </p:sp>
      <p:sp>
        <p:nvSpPr>
          <p:cNvPr id="20" name="Arrow: Down 19">
            <a:extLst>
              <a:ext uri="{FF2B5EF4-FFF2-40B4-BE49-F238E27FC236}">
                <a16:creationId xmlns:a16="http://schemas.microsoft.com/office/drawing/2014/main" id="{51951C1C-EE85-4994-79F2-485DC577A790}"/>
              </a:ext>
            </a:extLst>
          </p:cNvPr>
          <p:cNvSpPr/>
          <p:nvPr/>
        </p:nvSpPr>
        <p:spPr>
          <a:xfrm>
            <a:off x="4233905" y="3349240"/>
            <a:ext cx="363474" cy="733806"/>
          </a:xfrm>
          <a:prstGeom prst="downArrow">
            <a:avLst/>
          </a:prstGeom>
          <a:solidFill>
            <a:srgbClr val="00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US" sz="1500">
              <a:solidFill>
                <a:srgbClr val="FFFFFF"/>
              </a:solidFill>
              <a:latin typeface="Arial"/>
              <a:cs typeface="Open Sans Bold"/>
            </a:endParaRPr>
          </a:p>
        </p:txBody>
      </p:sp>
      <p:grpSp>
        <p:nvGrpSpPr>
          <p:cNvPr id="13" name="Group 4">
            <a:extLst>
              <a:ext uri="{FF2B5EF4-FFF2-40B4-BE49-F238E27FC236}">
                <a16:creationId xmlns:a16="http://schemas.microsoft.com/office/drawing/2014/main" id="{E2CB2A9F-F13A-F40A-D0C2-F95276FD66AA}"/>
              </a:ext>
            </a:extLst>
          </p:cNvPr>
          <p:cNvGrpSpPr>
            <a:grpSpLocks noChangeAspect="1"/>
          </p:cNvGrpSpPr>
          <p:nvPr/>
        </p:nvGrpSpPr>
        <p:grpSpPr bwMode="auto">
          <a:xfrm>
            <a:off x="4597379" y="2845876"/>
            <a:ext cx="3029488" cy="1068404"/>
            <a:chOff x="1078" y="1188"/>
            <a:chExt cx="5810" cy="2049"/>
          </a:xfrm>
        </p:grpSpPr>
        <p:sp>
          <p:nvSpPr>
            <p:cNvPr id="17" name="AutoShape 3">
              <a:extLst>
                <a:ext uri="{FF2B5EF4-FFF2-40B4-BE49-F238E27FC236}">
                  <a16:creationId xmlns:a16="http://schemas.microsoft.com/office/drawing/2014/main" id="{5CFFEE6F-05F0-C608-0BA3-E2027130E029}"/>
                </a:ext>
              </a:extLst>
            </p:cNvPr>
            <p:cNvSpPr>
              <a:spLocks noChangeAspect="1" noChangeArrowheads="1" noTextEdit="1"/>
            </p:cNvSpPr>
            <p:nvPr/>
          </p:nvSpPr>
          <p:spPr bwMode="auto">
            <a:xfrm>
              <a:off x="1078" y="1188"/>
              <a:ext cx="5524" cy="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07B39836-D8A1-3203-F3DA-9B5FD6B686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 y="1188"/>
              <a:ext cx="5810" cy="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8">
            <a:extLst>
              <a:ext uri="{FF2B5EF4-FFF2-40B4-BE49-F238E27FC236}">
                <a16:creationId xmlns:a16="http://schemas.microsoft.com/office/drawing/2014/main" id="{EEE3AADF-CF78-91CA-FE2D-516A2C20DD1F}"/>
              </a:ext>
            </a:extLst>
          </p:cNvPr>
          <p:cNvGrpSpPr>
            <a:grpSpLocks noChangeAspect="1"/>
          </p:cNvGrpSpPr>
          <p:nvPr/>
        </p:nvGrpSpPr>
        <p:grpSpPr bwMode="auto">
          <a:xfrm>
            <a:off x="4572000" y="3945145"/>
            <a:ext cx="2572470" cy="1782242"/>
            <a:chOff x="2354" y="482"/>
            <a:chExt cx="2972" cy="3356"/>
          </a:xfrm>
        </p:grpSpPr>
        <p:sp>
          <p:nvSpPr>
            <p:cNvPr id="30" name="AutoShape 7">
              <a:extLst>
                <a:ext uri="{FF2B5EF4-FFF2-40B4-BE49-F238E27FC236}">
                  <a16:creationId xmlns:a16="http://schemas.microsoft.com/office/drawing/2014/main" id="{4A8BDD09-3BE4-E477-0B19-8D952260F34A}"/>
                </a:ext>
              </a:extLst>
            </p:cNvPr>
            <p:cNvSpPr>
              <a:spLocks noChangeAspect="1" noChangeArrowheads="1" noTextEdit="1"/>
            </p:cNvSpPr>
            <p:nvPr/>
          </p:nvSpPr>
          <p:spPr bwMode="auto">
            <a:xfrm>
              <a:off x="2354" y="482"/>
              <a:ext cx="2972" cy="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pic>
          <p:nvPicPr>
            <p:cNvPr id="2057" name="Picture 9">
              <a:extLst>
                <a:ext uri="{FF2B5EF4-FFF2-40B4-BE49-F238E27FC236}">
                  <a16:creationId xmlns:a16="http://schemas.microsoft.com/office/drawing/2014/main" id="{0E0C3ADB-230D-0BC9-FA1A-7D38B9A109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4" y="482"/>
              <a:ext cx="2978" cy="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39109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25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125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125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25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125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fltVal val="0"/>
                                          </p:val>
                                        </p:tav>
                                        <p:tav tm="100000">
                                          <p:val>
                                            <p:strVal val="#ppt_w"/>
                                          </p:val>
                                        </p:tav>
                                      </p:tavLst>
                                    </p:anim>
                                    <p:anim calcmode="lin" valueType="num">
                                      <p:cBhvr>
                                        <p:cTn id="34" dur="1000" fill="hold"/>
                                        <p:tgtEl>
                                          <p:spTgt spid="16"/>
                                        </p:tgtEl>
                                        <p:attrNameLst>
                                          <p:attrName>ppt_h</p:attrName>
                                        </p:attrNameLst>
                                      </p:cBhvr>
                                      <p:tavLst>
                                        <p:tav tm="0">
                                          <p:val>
                                            <p:fltVal val="0"/>
                                          </p:val>
                                        </p:tav>
                                        <p:tav tm="100000">
                                          <p:val>
                                            <p:strVal val="#ppt_h"/>
                                          </p:val>
                                        </p:tav>
                                      </p:tavLst>
                                    </p:anim>
                                    <p:anim calcmode="lin" valueType="num">
                                      <p:cBhvr>
                                        <p:cTn id="35" dur="1000" fill="hold"/>
                                        <p:tgtEl>
                                          <p:spTgt spid="16"/>
                                        </p:tgtEl>
                                        <p:attrNameLst>
                                          <p:attrName>style.rotation</p:attrName>
                                        </p:attrNameLst>
                                      </p:cBhvr>
                                      <p:tavLst>
                                        <p:tav tm="0">
                                          <p:val>
                                            <p:fltVal val="90"/>
                                          </p:val>
                                        </p:tav>
                                        <p:tav tm="100000">
                                          <p:val>
                                            <p:fltVal val="0"/>
                                          </p:val>
                                        </p:tav>
                                      </p:tavLst>
                                    </p:anim>
                                    <p:animEffect transition="in" filter="fade">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22" grpId="0"/>
      <p:bldP spid="16" grpId="0" animBg="1"/>
      <p:bldP spid="2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Life Insurance</a:t>
            </a:r>
          </a:p>
        </p:txBody>
      </p:sp>
      <p:pic>
        <p:nvPicPr>
          <p:cNvPr id="2" name="Picture 1">
            <a:extLst>
              <a:ext uri="{FF2B5EF4-FFF2-40B4-BE49-F238E27FC236}">
                <a16:creationId xmlns:a16="http://schemas.microsoft.com/office/drawing/2014/main" id="{01CFCB39-3C31-6B60-8E9C-0EE16F3FA5D2}"/>
              </a:ext>
            </a:extLst>
          </p:cNvPr>
          <p:cNvPicPr>
            <a:picLocks noChangeAspect="1"/>
          </p:cNvPicPr>
          <p:nvPr/>
        </p:nvPicPr>
        <p:blipFill>
          <a:blip r:embed="rId2"/>
          <a:stretch>
            <a:fillRect/>
          </a:stretch>
        </p:blipFill>
        <p:spPr>
          <a:xfrm>
            <a:off x="5562600" y="611600"/>
            <a:ext cx="2670279" cy="1079086"/>
          </a:xfrm>
          <a:prstGeom prst="rect">
            <a:avLst/>
          </a:prstGeom>
        </p:spPr>
      </p:pic>
    </p:spTree>
    <p:extLst>
      <p:ext uri="{BB962C8B-B14F-4D97-AF65-F5344CB8AC3E}">
        <p14:creationId xmlns:p14="http://schemas.microsoft.com/office/powerpoint/2010/main" val="2852753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Life Insurance</a:t>
            </a:r>
            <a:endParaRPr lang="en-US" strike="sngStrike">
              <a:solidFill>
                <a:srgbClr val="FF0000"/>
              </a:solidFill>
            </a:endParaRPr>
          </a:p>
        </p:txBody>
      </p:sp>
      <p:grpSp>
        <p:nvGrpSpPr>
          <p:cNvPr id="5" name="Group 4"/>
          <p:cNvGrpSpPr/>
          <p:nvPr/>
        </p:nvGrpSpPr>
        <p:grpSpPr>
          <a:xfrm>
            <a:off x="490687" y="1371600"/>
            <a:ext cx="7791450" cy="1925478"/>
            <a:chOff x="438149" y="1297543"/>
            <a:chExt cx="7791450" cy="1925478"/>
          </a:xfrm>
        </p:grpSpPr>
        <p:sp>
          <p:nvSpPr>
            <p:cNvPr id="6" name="Freeform 5"/>
            <p:cNvSpPr/>
            <p:nvPr/>
          </p:nvSpPr>
          <p:spPr>
            <a:xfrm>
              <a:off x="3243070" y="1391245"/>
              <a:ext cx="4986529" cy="749618"/>
            </a:xfrm>
            <a:custGeom>
              <a:avLst/>
              <a:gdLst>
                <a:gd name="connsiteX0" fmla="*/ 124939 w 749617"/>
                <a:gd name="connsiteY0" fmla="*/ 0 h 4986528"/>
                <a:gd name="connsiteX1" fmla="*/ 624678 w 749617"/>
                <a:gd name="connsiteY1" fmla="*/ 0 h 4986528"/>
                <a:gd name="connsiteX2" fmla="*/ 749617 w 749617"/>
                <a:gd name="connsiteY2" fmla="*/ 124939 h 4986528"/>
                <a:gd name="connsiteX3" fmla="*/ 749617 w 749617"/>
                <a:gd name="connsiteY3" fmla="*/ 4986528 h 4986528"/>
                <a:gd name="connsiteX4" fmla="*/ 749617 w 749617"/>
                <a:gd name="connsiteY4" fmla="*/ 4986528 h 4986528"/>
                <a:gd name="connsiteX5" fmla="*/ 0 w 749617"/>
                <a:gd name="connsiteY5" fmla="*/ 4986528 h 4986528"/>
                <a:gd name="connsiteX6" fmla="*/ 0 w 749617"/>
                <a:gd name="connsiteY6" fmla="*/ 4986528 h 4986528"/>
                <a:gd name="connsiteX7" fmla="*/ 0 w 749617"/>
                <a:gd name="connsiteY7" fmla="*/ 124939 h 4986528"/>
                <a:gd name="connsiteX8" fmla="*/ 124939 w 749617"/>
                <a:gd name="connsiteY8" fmla="*/ 0 h 498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17" h="4986528">
                  <a:moveTo>
                    <a:pt x="749617" y="831109"/>
                  </a:moveTo>
                  <a:lnTo>
                    <a:pt x="749617" y="4155419"/>
                  </a:lnTo>
                  <a:cubicBezTo>
                    <a:pt x="749617" y="4614427"/>
                    <a:pt x="741208" y="4986525"/>
                    <a:pt x="730835" y="4986525"/>
                  </a:cubicBezTo>
                  <a:lnTo>
                    <a:pt x="0" y="4986525"/>
                  </a:lnTo>
                  <a:lnTo>
                    <a:pt x="0" y="4986525"/>
                  </a:lnTo>
                  <a:lnTo>
                    <a:pt x="0" y="3"/>
                  </a:lnTo>
                  <a:lnTo>
                    <a:pt x="0" y="3"/>
                  </a:lnTo>
                  <a:lnTo>
                    <a:pt x="730835" y="3"/>
                  </a:lnTo>
                  <a:cubicBezTo>
                    <a:pt x="741208" y="3"/>
                    <a:pt x="749617" y="372101"/>
                    <a:pt x="749617" y="831109"/>
                  </a:cubicBez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1" tIns="63263" rIns="89933" bIns="63264" numCol="1" spcCol="1270" anchor="ctr" anchorCtr="0">
              <a:noAutofit/>
            </a:bodyPr>
            <a:lstStyle/>
            <a:p>
              <a:pPr marL="0" lvl="1" defTabSz="622300">
                <a:lnSpc>
                  <a:spcPct val="90000"/>
                </a:lnSpc>
                <a:spcAft>
                  <a:spcPct val="15000"/>
                </a:spcAft>
              </a:pPr>
              <a:r>
                <a:rPr lang="en-US" sz="1400" kern="1200"/>
                <a:t>Fulton County provides you with</a:t>
              </a:r>
              <a:r>
                <a:rPr lang="en-US" sz="1400">
                  <a:solidFill>
                    <a:srgbClr val="FF0000"/>
                  </a:solidFill>
                </a:rPr>
                <a:t> </a:t>
              </a:r>
              <a:r>
                <a:rPr lang="en-US" sz="1400" kern="1200"/>
                <a:t>Basic Term Life Insurance coverage</a:t>
              </a:r>
            </a:p>
          </p:txBody>
        </p:sp>
        <p:sp>
          <p:nvSpPr>
            <p:cNvPr id="7" name="Freeform 6"/>
            <p:cNvSpPr/>
            <p:nvPr/>
          </p:nvSpPr>
          <p:spPr>
            <a:xfrm>
              <a:off x="438149" y="1297543"/>
              <a:ext cx="2804922" cy="937021"/>
            </a:xfrm>
            <a:custGeom>
              <a:avLst/>
              <a:gdLst>
                <a:gd name="connsiteX0" fmla="*/ 0 w 2804922"/>
                <a:gd name="connsiteY0" fmla="*/ 156173 h 937021"/>
                <a:gd name="connsiteX1" fmla="*/ 156173 w 2804922"/>
                <a:gd name="connsiteY1" fmla="*/ 0 h 937021"/>
                <a:gd name="connsiteX2" fmla="*/ 2648749 w 2804922"/>
                <a:gd name="connsiteY2" fmla="*/ 0 h 937021"/>
                <a:gd name="connsiteX3" fmla="*/ 2804922 w 2804922"/>
                <a:gd name="connsiteY3" fmla="*/ 156173 h 937021"/>
                <a:gd name="connsiteX4" fmla="*/ 2804922 w 2804922"/>
                <a:gd name="connsiteY4" fmla="*/ 780848 h 937021"/>
                <a:gd name="connsiteX5" fmla="*/ 2648749 w 2804922"/>
                <a:gd name="connsiteY5" fmla="*/ 937021 h 937021"/>
                <a:gd name="connsiteX6" fmla="*/ 156173 w 2804922"/>
                <a:gd name="connsiteY6" fmla="*/ 937021 h 937021"/>
                <a:gd name="connsiteX7" fmla="*/ 0 w 2804922"/>
                <a:gd name="connsiteY7" fmla="*/ 780848 h 937021"/>
                <a:gd name="connsiteX8" fmla="*/ 0 w 2804922"/>
                <a:gd name="connsiteY8" fmla="*/ 156173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922" h="937021">
                  <a:moveTo>
                    <a:pt x="0" y="156173"/>
                  </a:moveTo>
                  <a:cubicBezTo>
                    <a:pt x="0" y="69921"/>
                    <a:pt x="69921" y="0"/>
                    <a:pt x="156173" y="0"/>
                  </a:cubicBezTo>
                  <a:lnTo>
                    <a:pt x="2648749" y="0"/>
                  </a:lnTo>
                  <a:cubicBezTo>
                    <a:pt x="2735001" y="0"/>
                    <a:pt x="2804922" y="69921"/>
                    <a:pt x="2804922" y="156173"/>
                  </a:cubicBezTo>
                  <a:lnTo>
                    <a:pt x="2804922" y="780848"/>
                  </a:lnTo>
                  <a:cubicBezTo>
                    <a:pt x="2804922" y="867100"/>
                    <a:pt x="2735001" y="937021"/>
                    <a:pt x="2648749" y="937021"/>
                  </a:cubicBezTo>
                  <a:lnTo>
                    <a:pt x="156173" y="937021"/>
                  </a:lnTo>
                  <a:cubicBezTo>
                    <a:pt x="69921" y="937021"/>
                    <a:pt x="0" y="867100"/>
                    <a:pt x="0" y="780848"/>
                  </a:cubicBezTo>
                  <a:lnTo>
                    <a:pt x="0" y="156173"/>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4322" tIns="80032" rIns="114322" bIns="80032" numCol="1" spcCol="1270" anchor="ctr" anchorCtr="0">
              <a:noAutofit/>
            </a:bodyPr>
            <a:lstStyle/>
            <a:p>
              <a:pPr lvl="0" algn="ctr" defTabSz="800100">
                <a:lnSpc>
                  <a:spcPct val="90000"/>
                </a:lnSpc>
                <a:spcBef>
                  <a:spcPct val="0"/>
                </a:spcBef>
                <a:spcAft>
                  <a:spcPct val="35000"/>
                </a:spcAft>
              </a:pPr>
              <a:r>
                <a:rPr lang="en-US" sz="1800" kern="1200"/>
                <a:t>Basic Life Insurance</a:t>
              </a:r>
            </a:p>
          </p:txBody>
        </p:sp>
        <p:sp>
          <p:nvSpPr>
            <p:cNvPr id="8" name="Freeform 7"/>
            <p:cNvSpPr/>
            <p:nvPr/>
          </p:nvSpPr>
          <p:spPr>
            <a:xfrm>
              <a:off x="3243070" y="2379702"/>
              <a:ext cx="4986529" cy="749618"/>
            </a:xfrm>
            <a:custGeom>
              <a:avLst/>
              <a:gdLst>
                <a:gd name="connsiteX0" fmla="*/ 124939 w 749617"/>
                <a:gd name="connsiteY0" fmla="*/ 0 h 4986528"/>
                <a:gd name="connsiteX1" fmla="*/ 624678 w 749617"/>
                <a:gd name="connsiteY1" fmla="*/ 0 h 4986528"/>
                <a:gd name="connsiteX2" fmla="*/ 749617 w 749617"/>
                <a:gd name="connsiteY2" fmla="*/ 124939 h 4986528"/>
                <a:gd name="connsiteX3" fmla="*/ 749617 w 749617"/>
                <a:gd name="connsiteY3" fmla="*/ 4986528 h 4986528"/>
                <a:gd name="connsiteX4" fmla="*/ 749617 w 749617"/>
                <a:gd name="connsiteY4" fmla="*/ 4986528 h 4986528"/>
                <a:gd name="connsiteX5" fmla="*/ 0 w 749617"/>
                <a:gd name="connsiteY5" fmla="*/ 4986528 h 4986528"/>
                <a:gd name="connsiteX6" fmla="*/ 0 w 749617"/>
                <a:gd name="connsiteY6" fmla="*/ 4986528 h 4986528"/>
                <a:gd name="connsiteX7" fmla="*/ 0 w 749617"/>
                <a:gd name="connsiteY7" fmla="*/ 124939 h 4986528"/>
                <a:gd name="connsiteX8" fmla="*/ 124939 w 749617"/>
                <a:gd name="connsiteY8" fmla="*/ 0 h 498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617" h="4986528">
                  <a:moveTo>
                    <a:pt x="749617" y="831109"/>
                  </a:moveTo>
                  <a:lnTo>
                    <a:pt x="749617" y="4155419"/>
                  </a:lnTo>
                  <a:cubicBezTo>
                    <a:pt x="749617" y="4614427"/>
                    <a:pt x="741208" y="4986525"/>
                    <a:pt x="730835" y="4986525"/>
                  </a:cubicBezTo>
                  <a:lnTo>
                    <a:pt x="0" y="4986525"/>
                  </a:lnTo>
                  <a:lnTo>
                    <a:pt x="0" y="4986525"/>
                  </a:lnTo>
                  <a:lnTo>
                    <a:pt x="0" y="3"/>
                  </a:lnTo>
                  <a:lnTo>
                    <a:pt x="0" y="3"/>
                  </a:lnTo>
                  <a:lnTo>
                    <a:pt x="730835" y="3"/>
                  </a:lnTo>
                  <a:cubicBezTo>
                    <a:pt x="741208" y="3"/>
                    <a:pt x="749617" y="372101"/>
                    <a:pt x="749617" y="831109"/>
                  </a:cubicBez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1" tIns="63263" rIns="89933" bIns="63264" numCol="1" spcCol="1270" anchor="ctr" anchorCtr="0">
              <a:noAutofit/>
            </a:bodyPr>
            <a:lstStyle/>
            <a:p>
              <a:pPr marL="285750" lvl="1" indent="-285750" algn="l" defTabSz="622300">
                <a:lnSpc>
                  <a:spcPct val="90000"/>
                </a:lnSpc>
                <a:spcBef>
                  <a:spcPct val="0"/>
                </a:spcBef>
                <a:spcAft>
                  <a:spcPct val="15000"/>
                </a:spcAft>
                <a:buFont typeface="Arial" panose="020B0604020202020204" pitchFamily="34" charset="0"/>
                <a:buChar char="•"/>
              </a:pPr>
              <a:r>
                <a:rPr lang="en-US" sz="1400" kern="1200"/>
                <a:t>Dependents coverage  $10,000 each</a:t>
              </a:r>
            </a:p>
            <a:p>
              <a:pPr marL="285750" lvl="1" indent="-285750" algn="l" defTabSz="622300">
                <a:lnSpc>
                  <a:spcPct val="90000"/>
                </a:lnSpc>
                <a:spcBef>
                  <a:spcPct val="0"/>
                </a:spcBef>
                <a:spcAft>
                  <a:spcPct val="15000"/>
                </a:spcAft>
                <a:buFont typeface="Arial" panose="020B0604020202020204" pitchFamily="34" charset="0"/>
                <a:buChar char="•"/>
              </a:pPr>
              <a:r>
                <a:rPr lang="en-US" sz="1400"/>
                <a:t>C</a:t>
              </a:r>
              <a:r>
                <a:rPr lang="en-US" sz="1400" kern="1200"/>
                <a:t>hildren are covered until age 26 (unless disabled</a:t>
              </a:r>
              <a:r>
                <a:rPr lang="en-US" sz="1400"/>
                <a:t>) </a:t>
              </a:r>
              <a:endParaRPr lang="en-US" sz="1400" kern="1200"/>
            </a:p>
          </p:txBody>
        </p:sp>
        <p:sp>
          <p:nvSpPr>
            <p:cNvPr id="9" name="Freeform 8"/>
            <p:cNvSpPr/>
            <p:nvPr/>
          </p:nvSpPr>
          <p:spPr>
            <a:xfrm>
              <a:off x="438149" y="2286000"/>
              <a:ext cx="2804922" cy="937021"/>
            </a:xfrm>
            <a:custGeom>
              <a:avLst/>
              <a:gdLst>
                <a:gd name="connsiteX0" fmla="*/ 0 w 2804922"/>
                <a:gd name="connsiteY0" fmla="*/ 156173 h 937021"/>
                <a:gd name="connsiteX1" fmla="*/ 156173 w 2804922"/>
                <a:gd name="connsiteY1" fmla="*/ 0 h 937021"/>
                <a:gd name="connsiteX2" fmla="*/ 2648749 w 2804922"/>
                <a:gd name="connsiteY2" fmla="*/ 0 h 937021"/>
                <a:gd name="connsiteX3" fmla="*/ 2804922 w 2804922"/>
                <a:gd name="connsiteY3" fmla="*/ 156173 h 937021"/>
                <a:gd name="connsiteX4" fmla="*/ 2804922 w 2804922"/>
                <a:gd name="connsiteY4" fmla="*/ 780848 h 937021"/>
                <a:gd name="connsiteX5" fmla="*/ 2648749 w 2804922"/>
                <a:gd name="connsiteY5" fmla="*/ 937021 h 937021"/>
                <a:gd name="connsiteX6" fmla="*/ 156173 w 2804922"/>
                <a:gd name="connsiteY6" fmla="*/ 937021 h 937021"/>
                <a:gd name="connsiteX7" fmla="*/ 0 w 2804922"/>
                <a:gd name="connsiteY7" fmla="*/ 780848 h 937021"/>
                <a:gd name="connsiteX8" fmla="*/ 0 w 2804922"/>
                <a:gd name="connsiteY8" fmla="*/ 156173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922" h="937021">
                  <a:moveTo>
                    <a:pt x="0" y="156173"/>
                  </a:moveTo>
                  <a:cubicBezTo>
                    <a:pt x="0" y="69921"/>
                    <a:pt x="69921" y="0"/>
                    <a:pt x="156173" y="0"/>
                  </a:cubicBezTo>
                  <a:lnTo>
                    <a:pt x="2648749" y="0"/>
                  </a:lnTo>
                  <a:cubicBezTo>
                    <a:pt x="2735001" y="0"/>
                    <a:pt x="2804922" y="69921"/>
                    <a:pt x="2804922" y="156173"/>
                  </a:cubicBezTo>
                  <a:lnTo>
                    <a:pt x="2804922" y="780848"/>
                  </a:lnTo>
                  <a:cubicBezTo>
                    <a:pt x="2804922" y="867100"/>
                    <a:pt x="2735001" y="937021"/>
                    <a:pt x="2648749" y="937021"/>
                  </a:cubicBezTo>
                  <a:lnTo>
                    <a:pt x="156173" y="937021"/>
                  </a:lnTo>
                  <a:cubicBezTo>
                    <a:pt x="69921" y="937021"/>
                    <a:pt x="0" y="867100"/>
                    <a:pt x="0" y="780848"/>
                  </a:cubicBezTo>
                  <a:lnTo>
                    <a:pt x="0" y="156173"/>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4322" tIns="80032" rIns="114322" bIns="80032" numCol="1" spcCol="1270" anchor="ctr" anchorCtr="0">
              <a:noAutofit/>
            </a:bodyPr>
            <a:lstStyle/>
            <a:p>
              <a:pPr lvl="0" algn="ctr" defTabSz="800100">
                <a:lnSpc>
                  <a:spcPct val="90000"/>
                </a:lnSpc>
                <a:spcBef>
                  <a:spcPct val="0"/>
                </a:spcBef>
                <a:spcAft>
                  <a:spcPct val="35000"/>
                </a:spcAft>
              </a:pPr>
              <a:r>
                <a:rPr lang="en-US" sz="1800" kern="1200"/>
                <a:t>Dependent Spouse and Child Life Insurance</a:t>
              </a:r>
            </a:p>
          </p:txBody>
        </p:sp>
      </p:grpSp>
      <p:sp>
        <p:nvSpPr>
          <p:cNvPr id="2" name="TextBox 1">
            <a:extLst>
              <a:ext uri="{FF2B5EF4-FFF2-40B4-BE49-F238E27FC236}">
                <a16:creationId xmlns:a16="http://schemas.microsoft.com/office/drawing/2014/main" id="{199B8730-E826-4703-98D6-C9B7C6D3F670}"/>
              </a:ext>
            </a:extLst>
          </p:cNvPr>
          <p:cNvSpPr txBox="1"/>
          <p:nvPr/>
        </p:nvSpPr>
        <p:spPr>
          <a:xfrm>
            <a:off x="1447800" y="4267200"/>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574F20FE-7C85-762E-7E55-E39DEB315D72}"/>
              </a:ext>
            </a:extLst>
          </p:cNvPr>
          <p:cNvPicPr>
            <a:picLocks noChangeAspect="1"/>
          </p:cNvPicPr>
          <p:nvPr/>
        </p:nvPicPr>
        <p:blipFill>
          <a:blip r:embed="rId2"/>
          <a:stretch>
            <a:fillRect/>
          </a:stretch>
        </p:blipFill>
        <p:spPr>
          <a:xfrm>
            <a:off x="7010400" y="391109"/>
            <a:ext cx="1578639" cy="640517"/>
          </a:xfrm>
          <a:prstGeom prst="rect">
            <a:avLst/>
          </a:prstGeom>
        </p:spPr>
      </p:pic>
    </p:spTree>
    <p:extLst>
      <p:ext uri="{BB962C8B-B14F-4D97-AF65-F5344CB8AC3E}">
        <p14:creationId xmlns:p14="http://schemas.microsoft.com/office/powerpoint/2010/main" val="2611184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9626" y="457199"/>
            <a:ext cx="3990974" cy="533401"/>
          </a:xfrm>
        </p:spPr>
        <p:txBody>
          <a:bodyPr/>
          <a:lstStyle/>
          <a:p>
            <a:r>
              <a:rPr lang="en-US" dirty="0">
                <a:solidFill>
                  <a:schemeClr val="accent2"/>
                </a:solidFill>
                <a:latin typeface="+mn-lt"/>
              </a:rPr>
              <a:t>Questions?</a:t>
            </a:r>
            <a:endParaRPr lang="en-US" sz="2400" b="0" dirty="0">
              <a:solidFill>
                <a:schemeClr val="accent2"/>
              </a:solidFill>
              <a:latin typeface="+mn-lt"/>
            </a:endParaRPr>
          </a:p>
        </p:txBody>
      </p:sp>
      <p:sp>
        <p:nvSpPr>
          <p:cNvPr id="2" name="Title 3">
            <a:extLst>
              <a:ext uri="{FF2B5EF4-FFF2-40B4-BE49-F238E27FC236}">
                <a16:creationId xmlns:a16="http://schemas.microsoft.com/office/drawing/2014/main" id="{8724F9FC-012D-2C65-7C20-9CD2385D8E31}"/>
              </a:ext>
            </a:extLst>
          </p:cNvPr>
          <p:cNvSpPr txBox="1">
            <a:spLocks/>
          </p:cNvSpPr>
          <p:nvPr/>
        </p:nvSpPr>
        <p:spPr>
          <a:xfrm>
            <a:off x="752474" y="4810125"/>
            <a:ext cx="6886161" cy="1419225"/>
          </a:xfrm>
          <a:prstGeom prst="rect">
            <a:avLst/>
          </a:prstGeom>
        </p:spPr>
        <p:txBody>
          <a:bodyPr anchor="ctr" anchorCtr="0"/>
          <a:lstStyle>
            <a:lvl1pPr algn="l" rtl="0" eaLnBrk="1" fontAlgn="base" hangingPunct="1">
              <a:lnSpc>
                <a:spcPts val="5000"/>
              </a:lnSpc>
              <a:spcBef>
                <a:spcPct val="0"/>
              </a:spcBef>
              <a:spcAft>
                <a:spcPct val="0"/>
              </a:spcAft>
              <a:defRPr sz="4800" b="1">
                <a:solidFill>
                  <a:schemeClr val="bg1"/>
                </a:solidFill>
                <a:latin typeface="Century Gothic" pitchFamily="34" charset="0"/>
                <a:ea typeface="+mj-ea"/>
                <a:cs typeface="+mj-cs"/>
              </a:defRPr>
            </a:lvl1pPr>
            <a:lvl2pPr algn="l" rtl="0" eaLnBrk="1" fontAlgn="base" hangingPunct="1">
              <a:spcBef>
                <a:spcPct val="0"/>
              </a:spcBef>
              <a:spcAft>
                <a:spcPct val="0"/>
              </a:spcAft>
              <a:defRPr sz="3200">
                <a:solidFill>
                  <a:schemeClr val="bg1"/>
                </a:solidFill>
                <a:latin typeface="Candara" pitchFamily="34" charset="0"/>
              </a:defRPr>
            </a:lvl2pPr>
            <a:lvl3pPr algn="l" rtl="0" eaLnBrk="1" fontAlgn="base" hangingPunct="1">
              <a:spcBef>
                <a:spcPct val="0"/>
              </a:spcBef>
              <a:spcAft>
                <a:spcPct val="0"/>
              </a:spcAft>
              <a:defRPr sz="3200">
                <a:solidFill>
                  <a:schemeClr val="bg1"/>
                </a:solidFill>
                <a:latin typeface="Candara" pitchFamily="34" charset="0"/>
              </a:defRPr>
            </a:lvl3pPr>
            <a:lvl4pPr algn="l" rtl="0" eaLnBrk="1" fontAlgn="base" hangingPunct="1">
              <a:spcBef>
                <a:spcPct val="0"/>
              </a:spcBef>
              <a:spcAft>
                <a:spcPct val="0"/>
              </a:spcAft>
              <a:defRPr sz="3200">
                <a:solidFill>
                  <a:schemeClr val="bg1"/>
                </a:solidFill>
                <a:latin typeface="Candara" pitchFamily="34" charset="0"/>
              </a:defRPr>
            </a:lvl4pPr>
            <a:lvl5pPr algn="l" rtl="0" eaLnBrk="1" fontAlgn="base" hangingPunct="1">
              <a:spcBef>
                <a:spcPct val="0"/>
              </a:spcBef>
              <a:spcAft>
                <a:spcPct val="0"/>
              </a:spcAft>
              <a:defRPr sz="3200">
                <a:solidFill>
                  <a:schemeClr val="bg1"/>
                </a:solidFill>
                <a:latin typeface="Candara" pitchFamily="34"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pPr>
              <a:lnSpc>
                <a:spcPts val="3000"/>
              </a:lnSpc>
            </a:pPr>
            <a:r>
              <a:rPr lang="en-US" sz="2800" kern="0">
                <a:latin typeface="+mn-lt"/>
              </a:rPr>
              <a:t>Contact us: </a:t>
            </a:r>
            <a:br>
              <a:rPr lang="en-US" sz="2800" kern="0">
                <a:latin typeface="+mn-lt"/>
              </a:rPr>
            </a:br>
            <a:r>
              <a:rPr lang="en-US" sz="2000" b="0" kern="0">
                <a:latin typeface="+mn-lt"/>
                <a:cs typeface="Arial" panose="020B0604020202020204" pitchFamily="34" charset="0"/>
              </a:rPr>
              <a:t>404-612-7600, Option #1</a:t>
            </a:r>
            <a:br>
              <a:rPr lang="en-US" sz="2000" b="0" kern="0">
                <a:latin typeface="+mn-lt"/>
              </a:rPr>
            </a:br>
            <a:r>
              <a:rPr lang="en-US" sz="2000" b="0" kern="0">
                <a:latin typeface="+mn-lt"/>
              </a:rPr>
              <a:t>retireebenefits@fultoncountyga.gov </a:t>
            </a:r>
          </a:p>
        </p:txBody>
      </p:sp>
      <p:pic>
        <p:nvPicPr>
          <p:cNvPr id="5" name="Picture 4">
            <a:extLst>
              <a:ext uri="{FF2B5EF4-FFF2-40B4-BE49-F238E27FC236}">
                <a16:creationId xmlns:a16="http://schemas.microsoft.com/office/drawing/2014/main" id="{435F0133-57DE-48AF-BD4D-F42D55DEC3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473" y="889805"/>
            <a:ext cx="6886161" cy="4021116"/>
          </a:xfrm>
          <a:prstGeom prst="rect">
            <a:avLst/>
          </a:prstGeom>
        </p:spPr>
      </p:pic>
    </p:spTree>
    <p:extLst>
      <p:ext uri="{BB962C8B-B14F-4D97-AF65-F5344CB8AC3E}">
        <p14:creationId xmlns:p14="http://schemas.microsoft.com/office/powerpoint/2010/main" val="3022651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B6F25A-C643-ADC6-E4C3-B970E8012874}"/>
              </a:ext>
            </a:extLst>
          </p:cNvPr>
          <p:cNvSpPr txBox="1"/>
          <p:nvPr/>
        </p:nvSpPr>
        <p:spPr>
          <a:xfrm>
            <a:off x="3195963" y="608245"/>
            <a:ext cx="3617299" cy="1962076"/>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fontAlgn="auto">
              <a:spcBef>
                <a:spcPts val="0"/>
              </a:spcBef>
              <a:spcAft>
                <a:spcPts val="0"/>
              </a:spcAft>
            </a:pPr>
            <a:r>
              <a:rPr lang="en-US" sz="1200" b="1" dirty="0">
                <a:solidFill>
                  <a:srgbClr val="1A3673"/>
                </a:solidFill>
                <a:latin typeface="Elevance Sans" pitchFamily="50" charset="0"/>
              </a:rPr>
              <a:t>Connect with a registered nurse who can:</a:t>
            </a:r>
          </a:p>
          <a:p>
            <a:pPr marL="128588" indent="-128588" defTabSz="457189" fontAlgn="auto">
              <a:spcBef>
                <a:spcPts val="450"/>
              </a:spcBef>
              <a:spcAft>
                <a:spcPts val="450"/>
              </a:spcAft>
              <a:buFont typeface="Arial" panose="020B0604020202020204" pitchFamily="34" charset="0"/>
              <a:buChar char="•"/>
            </a:pPr>
            <a:r>
              <a:rPr lang="en-US" sz="1200" dirty="0">
                <a:solidFill>
                  <a:srgbClr val="1A3673"/>
                </a:solidFill>
                <a:latin typeface="Elevance Sans" pitchFamily="50" charset="0"/>
              </a:rPr>
              <a:t>Answer health questions.</a:t>
            </a:r>
          </a:p>
          <a:p>
            <a:pPr marL="145730" indent="-145730" defTabSz="457189" fontAlgn="auto">
              <a:spcBef>
                <a:spcPts val="450"/>
              </a:spcBef>
              <a:spcAft>
                <a:spcPts val="450"/>
              </a:spcAft>
              <a:buFont typeface="Arial" panose="020B0604020202020204" pitchFamily="34" charset="0"/>
              <a:buChar char="•"/>
            </a:pPr>
            <a:r>
              <a:rPr lang="en-US" sz="1200" dirty="0">
                <a:solidFill>
                  <a:srgbClr val="1A3673"/>
                </a:solidFill>
                <a:latin typeface="Elevance Sans" pitchFamily="50" charset="0"/>
              </a:rPr>
              <a:t>Help you decide where to go for care.</a:t>
            </a:r>
          </a:p>
          <a:p>
            <a:pPr marL="145730" indent="-145730" defTabSz="457189" fontAlgn="auto">
              <a:spcBef>
                <a:spcPts val="450"/>
              </a:spcBef>
              <a:spcAft>
                <a:spcPts val="450"/>
              </a:spcAft>
              <a:buFont typeface="Arial" panose="020B0604020202020204" pitchFamily="34" charset="0"/>
              <a:buChar char="•"/>
            </a:pPr>
            <a:r>
              <a:rPr lang="en-US" sz="1200" dirty="0">
                <a:solidFill>
                  <a:srgbClr val="1A3673"/>
                </a:solidFill>
                <a:latin typeface="Elevance Sans" pitchFamily="50" charset="0"/>
              </a:rPr>
              <a:t>Find doctors or other care healthcare professionals </a:t>
            </a:r>
            <a:br>
              <a:rPr lang="en-US" sz="1200" dirty="0">
                <a:solidFill>
                  <a:srgbClr val="1A3673"/>
                </a:solidFill>
                <a:latin typeface="Elevance Sans" pitchFamily="50" charset="0"/>
              </a:rPr>
            </a:br>
            <a:r>
              <a:rPr lang="en-US" sz="1200" dirty="0">
                <a:solidFill>
                  <a:srgbClr val="1A3673"/>
                </a:solidFill>
                <a:latin typeface="Elevance Sans" pitchFamily="50" charset="0"/>
              </a:rPr>
              <a:t>near you.</a:t>
            </a:r>
          </a:p>
          <a:p>
            <a:pPr marL="145730" indent="-145730" defTabSz="457189" fontAlgn="auto">
              <a:spcBef>
                <a:spcPts val="450"/>
              </a:spcBef>
              <a:spcAft>
                <a:spcPts val="450"/>
              </a:spcAft>
              <a:buFont typeface="Arial" panose="020B0604020202020204" pitchFamily="34" charset="0"/>
              <a:buChar char="•"/>
            </a:pPr>
            <a:r>
              <a:rPr lang="en-US" sz="1200" dirty="0">
                <a:solidFill>
                  <a:srgbClr val="1A3673"/>
                </a:solidFill>
                <a:latin typeface="Elevance Sans" pitchFamily="50" charset="0"/>
                <a:ea typeface="Times New Roman" panose="02020603050405020304" pitchFamily="18" charset="0"/>
                <a:cs typeface="Arial" panose="020B0604020202020204" pitchFamily="34" charset="0"/>
              </a:rPr>
              <a:t>Support anytime, day or night</a:t>
            </a:r>
            <a:r>
              <a:rPr lang="en-CA" sz="1200" dirty="0">
                <a:solidFill>
                  <a:srgbClr val="1A3673"/>
                </a:solidFill>
                <a:latin typeface="Elevance Sans" pitchFamily="50" charset="0"/>
              </a:rPr>
              <a:t> </a:t>
            </a:r>
          </a:p>
          <a:p>
            <a:pPr marL="145730" indent="-145730" defTabSz="457189" fontAlgn="auto">
              <a:spcBef>
                <a:spcPts val="450"/>
              </a:spcBef>
              <a:spcAft>
                <a:spcPts val="450"/>
              </a:spcAft>
              <a:buFont typeface="Arial" panose="020B0604020202020204" pitchFamily="34" charset="0"/>
              <a:buChar char="•"/>
            </a:pPr>
            <a:endParaRPr lang="en-US" sz="1200" dirty="0">
              <a:solidFill>
                <a:srgbClr val="231E33"/>
              </a:solidFill>
              <a:latin typeface="Elevance Sans"/>
            </a:endParaRPr>
          </a:p>
        </p:txBody>
      </p:sp>
      <p:sp>
        <p:nvSpPr>
          <p:cNvPr id="22" name="TextBox 21">
            <a:extLst>
              <a:ext uri="{FF2B5EF4-FFF2-40B4-BE49-F238E27FC236}">
                <a16:creationId xmlns:a16="http://schemas.microsoft.com/office/drawing/2014/main" id="{42A0A4E0-A91B-B063-6D30-C133C7BA6A07}"/>
              </a:ext>
            </a:extLst>
          </p:cNvPr>
          <p:cNvSpPr txBox="1"/>
          <p:nvPr/>
        </p:nvSpPr>
        <p:spPr>
          <a:xfrm>
            <a:off x="4349538" y="4185988"/>
            <a:ext cx="4067175" cy="1569660"/>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fontAlgn="auto">
              <a:spcBef>
                <a:spcPts val="0"/>
              </a:spcBef>
              <a:spcAft>
                <a:spcPts val="900"/>
              </a:spcAft>
            </a:pPr>
            <a:r>
              <a:rPr lang="en-US" sz="1200" dirty="0">
                <a:solidFill>
                  <a:srgbClr val="1A3673"/>
                </a:solidFill>
                <a:latin typeface="Elevance Sans" pitchFamily="50" charset="0"/>
              </a:rPr>
              <a:t>Screenings, tools, and trackers — for preconception, fertility, pregnancy, and early childhood.</a:t>
            </a:r>
          </a:p>
          <a:p>
            <a:pPr defTabSz="457189" fontAlgn="auto">
              <a:spcBef>
                <a:spcPts val="0"/>
              </a:spcBef>
              <a:spcAft>
                <a:spcPts val="900"/>
              </a:spcAft>
            </a:pPr>
            <a:r>
              <a:rPr lang="en-US" sz="1200" dirty="0">
                <a:solidFill>
                  <a:srgbClr val="1A3673"/>
                </a:solidFill>
                <a:latin typeface="Elevance Sans" pitchFamily="50" charset="0"/>
              </a:rPr>
              <a:t>Extensive content library covering topics </a:t>
            </a:r>
            <a:br>
              <a:rPr lang="en-US" sz="1200" dirty="0">
                <a:solidFill>
                  <a:srgbClr val="1A3673"/>
                </a:solidFill>
                <a:latin typeface="Elevance Sans" pitchFamily="50" charset="0"/>
              </a:rPr>
            </a:br>
            <a:r>
              <a:rPr lang="en-US" sz="1200" dirty="0">
                <a:solidFill>
                  <a:srgbClr val="1A3673"/>
                </a:solidFill>
                <a:latin typeface="Elevance Sans" pitchFamily="50" charset="0"/>
              </a:rPr>
              <a:t>to support diverse families — including </a:t>
            </a:r>
            <a:br>
              <a:rPr lang="en-US" sz="1200" dirty="0">
                <a:solidFill>
                  <a:srgbClr val="1A3673"/>
                </a:solidFill>
                <a:latin typeface="Elevance Sans" pitchFamily="50" charset="0"/>
              </a:rPr>
            </a:br>
            <a:r>
              <a:rPr lang="en-US" sz="1200" dirty="0">
                <a:solidFill>
                  <a:srgbClr val="1A3673"/>
                </a:solidFill>
                <a:latin typeface="Elevance Sans" pitchFamily="50" charset="0"/>
              </a:rPr>
              <a:t>single parents and same-sex or multicultural </a:t>
            </a:r>
            <a:br>
              <a:rPr lang="en-US" sz="1200" dirty="0">
                <a:solidFill>
                  <a:srgbClr val="1A3673"/>
                </a:solidFill>
                <a:latin typeface="Elevance Sans" pitchFamily="50" charset="0"/>
              </a:rPr>
            </a:br>
            <a:r>
              <a:rPr lang="en-US" sz="1200" dirty="0">
                <a:solidFill>
                  <a:srgbClr val="1A3673"/>
                </a:solidFill>
                <a:latin typeface="Elevance Sans" pitchFamily="50" charset="0"/>
              </a:rPr>
              <a:t>couples — on the path to parenthood.</a:t>
            </a:r>
          </a:p>
          <a:p>
            <a:pPr defTabSz="457189" fontAlgn="auto">
              <a:spcBef>
                <a:spcPts val="0"/>
              </a:spcBef>
              <a:spcAft>
                <a:spcPts val="900"/>
              </a:spcAft>
            </a:pPr>
            <a:endParaRPr lang="en-US" sz="900" dirty="0">
              <a:solidFill>
                <a:srgbClr val="E1EDFF"/>
              </a:solidFill>
              <a:latin typeface="Elevance Sans" pitchFamily="2" charset="77"/>
            </a:endParaRPr>
          </a:p>
        </p:txBody>
      </p:sp>
      <p:sp>
        <p:nvSpPr>
          <p:cNvPr id="35" name="TextBox 34">
            <a:extLst>
              <a:ext uri="{FF2B5EF4-FFF2-40B4-BE49-F238E27FC236}">
                <a16:creationId xmlns:a16="http://schemas.microsoft.com/office/drawing/2014/main" id="{50904959-030C-CCAF-7465-E8BE67FD4843}"/>
              </a:ext>
            </a:extLst>
          </p:cNvPr>
          <p:cNvSpPr txBox="1"/>
          <p:nvPr/>
        </p:nvSpPr>
        <p:spPr>
          <a:xfrm>
            <a:off x="1633051" y="3429000"/>
            <a:ext cx="1754558" cy="623248"/>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fontAlgn="auto">
              <a:spcBef>
                <a:spcPts val="0"/>
              </a:spcBef>
              <a:spcAft>
                <a:spcPts val="0"/>
              </a:spcAft>
            </a:pPr>
            <a:r>
              <a:rPr lang="en-US" sz="1050" b="1" dirty="0">
                <a:solidFill>
                  <a:srgbClr val="FFFFFF"/>
                </a:solidFill>
                <a:latin typeface="Elevance Sans" pitchFamily="50" charset="0"/>
              </a:rPr>
              <a:t>Building Healthy Families</a:t>
            </a:r>
          </a:p>
          <a:p>
            <a:pPr defTabSz="457189" fontAlgn="auto">
              <a:spcBef>
                <a:spcPts val="0"/>
              </a:spcBef>
              <a:spcAft>
                <a:spcPts val="0"/>
              </a:spcAft>
            </a:pPr>
            <a:endParaRPr lang="en-US" b="1" dirty="0">
              <a:solidFill>
                <a:srgbClr val="1A3673"/>
              </a:solidFill>
              <a:latin typeface="Elevance Sans" pitchFamily="50" charset="0"/>
            </a:endParaRPr>
          </a:p>
        </p:txBody>
      </p:sp>
      <p:sp>
        <p:nvSpPr>
          <p:cNvPr id="38" name="TextBox 37">
            <a:extLst>
              <a:ext uri="{FF2B5EF4-FFF2-40B4-BE49-F238E27FC236}">
                <a16:creationId xmlns:a16="http://schemas.microsoft.com/office/drawing/2014/main" id="{03F9CC24-11B5-9DE4-3371-AD7B4633D995}"/>
              </a:ext>
            </a:extLst>
          </p:cNvPr>
          <p:cNvSpPr txBox="1"/>
          <p:nvPr/>
        </p:nvSpPr>
        <p:spPr>
          <a:xfrm>
            <a:off x="4678904" y="2316147"/>
            <a:ext cx="3408445" cy="646331"/>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fontAlgn="auto">
              <a:spcBef>
                <a:spcPts val="0"/>
              </a:spcBef>
              <a:spcAft>
                <a:spcPts val="0"/>
              </a:spcAft>
            </a:pPr>
            <a:r>
              <a:rPr lang="en-US" sz="1800" b="1" u="sng" dirty="0">
                <a:solidFill>
                  <a:srgbClr val="DE5A00"/>
                </a:solidFill>
                <a:latin typeface="Elevance Sans" pitchFamily="50" charset="0"/>
              </a:rPr>
              <a:t>Emotional Well  being ​Resources</a:t>
            </a:r>
          </a:p>
          <a:p>
            <a:pPr defTabSz="457189" fontAlgn="auto">
              <a:spcBef>
                <a:spcPts val="0"/>
              </a:spcBef>
              <a:spcAft>
                <a:spcPts val="0"/>
              </a:spcAft>
            </a:pPr>
            <a:endParaRPr lang="en-US" sz="1800" b="1" dirty="0">
              <a:solidFill>
                <a:srgbClr val="DE5A00"/>
              </a:solidFill>
              <a:latin typeface="Elevance Sans" pitchFamily="50" charset="0"/>
            </a:endParaRPr>
          </a:p>
        </p:txBody>
      </p:sp>
      <p:sp>
        <p:nvSpPr>
          <p:cNvPr id="39" name="Text Placeholder 3">
            <a:extLst>
              <a:ext uri="{FF2B5EF4-FFF2-40B4-BE49-F238E27FC236}">
                <a16:creationId xmlns:a16="http://schemas.microsoft.com/office/drawing/2014/main" id="{F2BABCA0-AC4B-5C9D-1880-618A0F74520F}"/>
              </a:ext>
            </a:extLst>
          </p:cNvPr>
          <p:cNvSpPr txBox="1">
            <a:spLocks/>
          </p:cNvSpPr>
          <p:nvPr/>
        </p:nvSpPr>
        <p:spPr>
          <a:xfrm>
            <a:off x="5220699" y="2626835"/>
            <a:ext cx="2746113" cy="1030103"/>
          </a:xfrm>
          <a:prstGeom prst="rect">
            <a:avLst/>
          </a:prstGeom>
        </p:spPr>
        <p:txBody>
          <a:bodyPr vert="horz" lIns="0" tIns="0" rIns="0" bIns="0" rtlCol="0" anchor="ctr">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89" fontAlgn="auto">
              <a:spcBef>
                <a:spcPts val="0"/>
              </a:spcBef>
              <a:spcAft>
                <a:spcPts val="0"/>
              </a:spcAft>
            </a:pPr>
            <a:r>
              <a:rPr lang="en-US" sz="1200" b="1" dirty="0">
                <a:solidFill>
                  <a:srgbClr val="FF6600"/>
                </a:solidFill>
                <a:latin typeface="Elevance Sans" pitchFamily="2" charset="77"/>
                <a:cs typeface="Arial" panose="020B0604020202020204" pitchFamily="34" charset="0"/>
              </a:rPr>
              <a:t>Learn effective ways to manage: </a:t>
            </a:r>
          </a:p>
          <a:p>
            <a:pPr marL="128588" indent="-128588" defTabSz="457189" fontAlgn="auto">
              <a:spcBef>
                <a:spcPts val="0"/>
              </a:spcBef>
              <a:spcAft>
                <a:spcPts val="0"/>
              </a:spcAft>
              <a:buFont typeface="Arial" panose="020B0604020202020204" pitchFamily="34" charset="0"/>
              <a:buChar char="•"/>
            </a:pPr>
            <a:r>
              <a:rPr lang="en-US" sz="1200" dirty="0">
                <a:solidFill>
                  <a:srgbClr val="FF6600"/>
                </a:solidFill>
                <a:latin typeface="Elevance Sans" pitchFamily="2" charset="77"/>
                <a:cs typeface="Arial" panose="020B0604020202020204" pitchFamily="34" charset="0"/>
              </a:rPr>
              <a:t>Stress</a:t>
            </a:r>
          </a:p>
          <a:p>
            <a:pPr marL="128588" indent="-128588" defTabSz="457189" fontAlgn="auto">
              <a:spcBef>
                <a:spcPts val="0"/>
              </a:spcBef>
              <a:spcAft>
                <a:spcPts val="0"/>
              </a:spcAft>
              <a:buFont typeface="Arial" panose="020B0604020202020204" pitchFamily="34" charset="0"/>
              <a:buChar char="•"/>
            </a:pPr>
            <a:r>
              <a:rPr lang="en-US" sz="1200" dirty="0">
                <a:solidFill>
                  <a:srgbClr val="FF6600"/>
                </a:solidFill>
                <a:latin typeface="Elevance Sans" pitchFamily="2" charset="77"/>
                <a:cs typeface="Arial" panose="020B0604020202020204" pitchFamily="34" charset="0"/>
              </a:rPr>
              <a:t>Depression</a:t>
            </a:r>
          </a:p>
          <a:p>
            <a:pPr marL="128588" indent="-128588" defTabSz="457189" fontAlgn="auto">
              <a:spcBef>
                <a:spcPts val="0"/>
              </a:spcBef>
              <a:spcAft>
                <a:spcPts val="0"/>
              </a:spcAft>
              <a:buFont typeface="Arial" panose="020B0604020202020204" pitchFamily="34" charset="0"/>
              <a:buChar char="•"/>
            </a:pPr>
            <a:r>
              <a:rPr lang="en-US" sz="1200" dirty="0">
                <a:solidFill>
                  <a:srgbClr val="FF6600"/>
                </a:solidFill>
                <a:latin typeface="Elevance Sans" pitchFamily="2" charset="77"/>
                <a:cs typeface="Arial" panose="020B0604020202020204" pitchFamily="34" charset="0"/>
              </a:rPr>
              <a:t>Anxiety</a:t>
            </a:r>
          </a:p>
          <a:p>
            <a:pPr marL="128588" indent="-128588" defTabSz="457189" fontAlgn="auto">
              <a:spcBef>
                <a:spcPts val="0"/>
              </a:spcBef>
              <a:spcAft>
                <a:spcPts val="0"/>
              </a:spcAft>
              <a:buFont typeface="Arial" panose="020B0604020202020204" pitchFamily="34" charset="0"/>
              <a:buChar char="•"/>
            </a:pPr>
            <a:r>
              <a:rPr lang="en-US" sz="1200" dirty="0">
                <a:solidFill>
                  <a:srgbClr val="FF6600"/>
                </a:solidFill>
                <a:latin typeface="Elevance Sans" pitchFamily="2" charset="77"/>
                <a:cs typeface="Arial" panose="020B0604020202020204" pitchFamily="34" charset="0"/>
              </a:rPr>
              <a:t>Sleep Issues</a:t>
            </a:r>
            <a:endParaRPr lang="en-US" sz="1200" dirty="0">
              <a:solidFill>
                <a:srgbClr val="FF6600"/>
              </a:solidFill>
              <a:latin typeface="Elevance Sans"/>
            </a:endParaRPr>
          </a:p>
        </p:txBody>
      </p:sp>
      <p:pic>
        <p:nvPicPr>
          <p:cNvPr id="5" name="Picture 4" descr="Logo&#10;&#10;Description automatically generated">
            <a:extLst>
              <a:ext uri="{FF2B5EF4-FFF2-40B4-BE49-F238E27FC236}">
                <a16:creationId xmlns:a16="http://schemas.microsoft.com/office/drawing/2014/main" id="{A541E9A1-AB8C-8179-C8D5-0648CCBD8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1200" y="6186954"/>
            <a:ext cx="2402816" cy="376410"/>
          </a:xfrm>
          <a:prstGeom prst="rect">
            <a:avLst/>
          </a:prstGeom>
        </p:spPr>
      </p:pic>
      <p:sp>
        <p:nvSpPr>
          <p:cNvPr id="15" name="Flowchart: Connector 14">
            <a:extLst>
              <a:ext uri="{FF2B5EF4-FFF2-40B4-BE49-F238E27FC236}">
                <a16:creationId xmlns:a16="http://schemas.microsoft.com/office/drawing/2014/main" id="{4C80DE02-35EC-702B-64E9-8E03604A228F}"/>
              </a:ext>
            </a:extLst>
          </p:cNvPr>
          <p:cNvSpPr/>
          <p:nvPr/>
        </p:nvSpPr>
        <p:spPr>
          <a:xfrm>
            <a:off x="110395" y="886501"/>
            <a:ext cx="2478692" cy="2192771"/>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Elevance Sans"/>
            </a:endParaRPr>
          </a:p>
        </p:txBody>
      </p:sp>
      <p:pic>
        <p:nvPicPr>
          <p:cNvPr id="10" name="Picture Placeholder 9" descr="A person wearing a headset and holding a pen&#10;&#10;Description automatically generated">
            <a:extLst>
              <a:ext uri="{FF2B5EF4-FFF2-40B4-BE49-F238E27FC236}">
                <a16:creationId xmlns:a16="http://schemas.microsoft.com/office/drawing/2014/main" id="{9E913EE3-B6B0-1013-734F-9850A9896AD7}"/>
              </a:ext>
            </a:extLst>
          </p:cNvPr>
          <p:cNvPicPr>
            <a:picLocks noGrp="1" noChangeAspect="1"/>
          </p:cNvPicPr>
          <p:nvPr>
            <p:ph sz="quarter" idx="4294967295"/>
          </p:nvPr>
        </p:nvPicPr>
        <p:blipFill rotWithShape="1">
          <a:blip r:embed="rId4" cstate="email">
            <a:extLst>
              <a:ext uri="{28A0092B-C50C-407E-A947-70E740481C1C}">
                <a14:useLocalDpi xmlns:a14="http://schemas.microsoft.com/office/drawing/2010/main"/>
              </a:ext>
            </a:extLst>
          </a:blip>
          <a:stretch/>
        </p:blipFill>
        <p:spPr>
          <a:xfrm>
            <a:off x="659515" y="1189280"/>
            <a:ext cx="1289704" cy="1450775"/>
          </a:xfrm>
        </p:spPr>
      </p:pic>
      <p:sp>
        <p:nvSpPr>
          <p:cNvPr id="16" name="Flowchart: Connector 15">
            <a:extLst>
              <a:ext uri="{FF2B5EF4-FFF2-40B4-BE49-F238E27FC236}">
                <a16:creationId xmlns:a16="http://schemas.microsoft.com/office/drawing/2014/main" id="{9C4A666D-3F5F-30FE-B5FE-614DFBE261E1}"/>
              </a:ext>
            </a:extLst>
          </p:cNvPr>
          <p:cNvSpPr/>
          <p:nvPr/>
        </p:nvSpPr>
        <p:spPr>
          <a:xfrm>
            <a:off x="1553074" y="2511648"/>
            <a:ext cx="2746112" cy="2381396"/>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Elevance Sans"/>
            </a:endParaRPr>
          </a:p>
        </p:txBody>
      </p:sp>
      <p:sp>
        <p:nvSpPr>
          <p:cNvPr id="17" name="Flowchart: Connector 16">
            <a:extLst>
              <a:ext uri="{FF2B5EF4-FFF2-40B4-BE49-F238E27FC236}">
                <a16:creationId xmlns:a16="http://schemas.microsoft.com/office/drawing/2014/main" id="{B8149814-6D31-0B43-FBC8-A61C3C4E3665}"/>
              </a:ext>
            </a:extLst>
          </p:cNvPr>
          <p:cNvSpPr/>
          <p:nvPr/>
        </p:nvSpPr>
        <p:spPr>
          <a:xfrm>
            <a:off x="110394" y="3774338"/>
            <a:ext cx="2516584" cy="2094657"/>
          </a:xfrm>
          <a:prstGeom prst="flowChart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srgbClr val="FFFFFF"/>
              </a:solidFill>
              <a:latin typeface="Elevance Sans"/>
            </a:endParaRPr>
          </a:p>
        </p:txBody>
      </p:sp>
      <p:pic>
        <p:nvPicPr>
          <p:cNvPr id="36" name="Graphic 35">
            <a:extLst>
              <a:ext uri="{FF2B5EF4-FFF2-40B4-BE49-F238E27FC236}">
                <a16:creationId xmlns:a16="http://schemas.microsoft.com/office/drawing/2014/main" id="{80C1F54D-8AB2-E15D-F3E5-7BF08D373FA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31310" y="2905756"/>
            <a:ext cx="1007000" cy="1473137"/>
          </a:xfrm>
          <a:prstGeom prst="rect">
            <a:avLst/>
          </a:prstGeom>
        </p:spPr>
      </p:pic>
      <p:pic>
        <p:nvPicPr>
          <p:cNvPr id="3" name="Picture Placeholder 17" descr="A person holding a phone to a pregnant person&#10;&#10;Description automatically generated">
            <a:extLst>
              <a:ext uri="{FF2B5EF4-FFF2-40B4-BE49-F238E27FC236}">
                <a16:creationId xmlns:a16="http://schemas.microsoft.com/office/drawing/2014/main" id="{82E89F16-387E-FB20-DF7E-A3447F53FF0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1561" y="4270145"/>
            <a:ext cx="1288012" cy="1132875"/>
          </a:xfrm>
          <a:prstGeom prst="rect">
            <a:avLst/>
          </a:prstGeom>
          <a:solidFill>
            <a:schemeClr val="bg1">
              <a:lumMod val="95000"/>
            </a:schemeClr>
          </a:solidFill>
        </p:spPr>
      </p:pic>
      <p:sp>
        <p:nvSpPr>
          <p:cNvPr id="19" name="TextBox 18">
            <a:extLst>
              <a:ext uri="{FF2B5EF4-FFF2-40B4-BE49-F238E27FC236}">
                <a16:creationId xmlns:a16="http://schemas.microsoft.com/office/drawing/2014/main" id="{4B2AE6A5-6FAD-1B34-2CE7-AFC67E5E193C}"/>
              </a:ext>
            </a:extLst>
          </p:cNvPr>
          <p:cNvSpPr txBox="1"/>
          <p:nvPr/>
        </p:nvSpPr>
        <p:spPr>
          <a:xfrm>
            <a:off x="4379162" y="3793831"/>
            <a:ext cx="3300021" cy="369332"/>
          </a:xfrm>
          <a:prstGeom prst="rect">
            <a:avLst/>
          </a:prstGeom>
          <a:noFill/>
        </p:spPr>
        <p:txBody>
          <a:bodyPr wrap="square">
            <a:spAutoFit/>
          </a:bodyPr>
          <a:lstStyle/>
          <a:p>
            <a:pPr defTabSz="685800" fontAlgn="auto">
              <a:spcBef>
                <a:spcPts val="0"/>
              </a:spcBef>
              <a:spcAft>
                <a:spcPts val="0"/>
              </a:spcAft>
            </a:pPr>
            <a:r>
              <a:rPr lang="en-US" b="1" u="sng" dirty="0">
                <a:solidFill>
                  <a:srgbClr val="1A3673"/>
                </a:solidFill>
                <a:latin typeface="Elevance Sans" pitchFamily="50" charset="0"/>
              </a:rPr>
              <a:t>Building Healthy Families</a:t>
            </a:r>
          </a:p>
        </p:txBody>
      </p:sp>
      <p:sp>
        <p:nvSpPr>
          <p:cNvPr id="21" name="TextBox 20">
            <a:extLst>
              <a:ext uri="{FF2B5EF4-FFF2-40B4-BE49-F238E27FC236}">
                <a16:creationId xmlns:a16="http://schemas.microsoft.com/office/drawing/2014/main" id="{02279FE7-F3CC-8B91-EE8F-15CFA2E4A324}"/>
              </a:ext>
            </a:extLst>
          </p:cNvPr>
          <p:cNvSpPr txBox="1"/>
          <p:nvPr/>
        </p:nvSpPr>
        <p:spPr>
          <a:xfrm>
            <a:off x="3657601" y="249862"/>
            <a:ext cx="1740022" cy="369332"/>
          </a:xfrm>
          <a:prstGeom prst="rect">
            <a:avLst/>
          </a:prstGeom>
          <a:noFill/>
        </p:spPr>
        <p:txBody>
          <a:bodyPr wrap="square">
            <a:spAutoFit/>
          </a:bodyPr>
          <a:lstStyle/>
          <a:p>
            <a:pPr defTabSz="685800" fontAlgn="auto">
              <a:spcBef>
                <a:spcPts val="0"/>
              </a:spcBef>
              <a:spcAft>
                <a:spcPts val="0"/>
              </a:spcAft>
            </a:pPr>
            <a:r>
              <a:rPr lang="en-US" b="1" u="sng" dirty="0">
                <a:solidFill>
                  <a:srgbClr val="1A3673"/>
                </a:solidFill>
                <a:latin typeface="Elevance Sans" pitchFamily="50" charset="0"/>
              </a:rPr>
              <a:t>24/7 Nurse Line </a:t>
            </a:r>
          </a:p>
        </p:txBody>
      </p:sp>
    </p:spTree>
    <p:extLst>
      <p:ext uri="{BB962C8B-B14F-4D97-AF65-F5344CB8AC3E}">
        <p14:creationId xmlns:p14="http://schemas.microsoft.com/office/powerpoint/2010/main" val="208215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57200" y="2209800"/>
            <a:ext cx="8205160" cy="3468232"/>
            <a:chOff x="438927" y="2209800"/>
            <a:chExt cx="8205160" cy="3468232"/>
          </a:xfrm>
        </p:grpSpPr>
        <p:sp>
          <p:nvSpPr>
            <p:cNvPr id="8" name="Freeform 7"/>
            <p:cNvSpPr/>
            <p:nvPr/>
          </p:nvSpPr>
          <p:spPr>
            <a:xfrm>
              <a:off x="438927" y="2972808"/>
              <a:ext cx="1689389" cy="1877855"/>
            </a:xfrm>
            <a:custGeom>
              <a:avLst/>
              <a:gdLst>
                <a:gd name="connsiteX0" fmla="*/ 0 w 1689389"/>
                <a:gd name="connsiteY0" fmla="*/ 139339 h 1393392"/>
                <a:gd name="connsiteX1" fmla="*/ 139339 w 1689389"/>
                <a:gd name="connsiteY1" fmla="*/ 0 h 1393392"/>
                <a:gd name="connsiteX2" fmla="*/ 1550050 w 1689389"/>
                <a:gd name="connsiteY2" fmla="*/ 0 h 1393392"/>
                <a:gd name="connsiteX3" fmla="*/ 1689389 w 1689389"/>
                <a:gd name="connsiteY3" fmla="*/ 139339 h 1393392"/>
                <a:gd name="connsiteX4" fmla="*/ 1689389 w 1689389"/>
                <a:gd name="connsiteY4" fmla="*/ 1254053 h 1393392"/>
                <a:gd name="connsiteX5" fmla="*/ 1550050 w 1689389"/>
                <a:gd name="connsiteY5" fmla="*/ 1393392 h 1393392"/>
                <a:gd name="connsiteX6" fmla="*/ 139339 w 1689389"/>
                <a:gd name="connsiteY6" fmla="*/ 1393392 h 1393392"/>
                <a:gd name="connsiteX7" fmla="*/ 0 w 1689389"/>
                <a:gd name="connsiteY7" fmla="*/ 1254053 h 1393392"/>
                <a:gd name="connsiteX8" fmla="*/ 0 w 1689389"/>
                <a:gd name="connsiteY8" fmla="*/ 139339 h 139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393392">
                  <a:moveTo>
                    <a:pt x="0" y="139339"/>
                  </a:moveTo>
                  <a:cubicBezTo>
                    <a:pt x="0" y="62384"/>
                    <a:pt x="62384" y="0"/>
                    <a:pt x="139339" y="0"/>
                  </a:cubicBezTo>
                  <a:lnTo>
                    <a:pt x="1550050" y="0"/>
                  </a:lnTo>
                  <a:cubicBezTo>
                    <a:pt x="1627005" y="0"/>
                    <a:pt x="1689389" y="62384"/>
                    <a:pt x="1689389" y="139339"/>
                  </a:cubicBezTo>
                  <a:lnTo>
                    <a:pt x="1689389" y="1254053"/>
                  </a:lnTo>
                  <a:cubicBezTo>
                    <a:pt x="1689389" y="1331008"/>
                    <a:pt x="1627005" y="1393392"/>
                    <a:pt x="1550050" y="1393392"/>
                  </a:cubicBezTo>
                  <a:lnTo>
                    <a:pt x="139339" y="1393392"/>
                  </a:lnTo>
                  <a:cubicBezTo>
                    <a:pt x="62384" y="1393392"/>
                    <a:pt x="0" y="1331008"/>
                    <a:pt x="0" y="1254053"/>
                  </a:cubicBezTo>
                  <a:lnTo>
                    <a:pt x="0" y="139339"/>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116" tIns="51116" rIns="51116" bIns="349700" numCol="1" spcCol="1270" anchor="ctr" anchorCtr="0">
              <a:noAutofit/>
            </a:bodyPr>
            <a:lstStyle/>
            <a:p>
              <a:pPr marL="0" lvl="1" algn="l" defTabSz="444500">
                <a:lnSpc>
                  <a:spcPct val="90000"/>
                </a:lnSpc>
                <a:spcBef>
                  <a:spcPct val="0"/>
                </a:spcBef>
                <a:spcAft>
                  <a:spcPct val="15000"/>
                </a:spcAft>
              </a:pPr>
              <a:r>
                <a:rPr lang="en-US" sz="1400" kern="1200"/>
                <a:t>Fulton County HSA contribution:</a:t>
              </a:r>
            </a:p>
            <a:p>
              <a:pPr marL="114300" lvl="2" indent="-57150" defTabSz="444500">
                <a:lnSpc>
                  <a:spcPct val="90000"/>
                </a:lnSpc>
                <a:spcAft>
                  <a:spcPct val="15000"/>
                </a:spcAft>
                <a:buChar char="••"/>
              </a:pPr>
              <a:r>
                <a:rPr lang="en-US" sz="1400" kern="1200"/>
                <a:t> Single: $750</a:t>
              </a:r>
            </a:p>
            <a:p>
              <a:pPr marL="114300" lvl="2" indent="-57150" defTabSz="444500">
                <a:lnSpc>
                  <a:spcPct val="90000"/>
                </a:lnSpc>
                <a:spcAft>
                  <a:spcPct val="15000"/>
                </a:spcAft>
                <a:buChar char="••"/>
              </a:pPr>
              <a:r>
                <a:rPr lang="en-US" sz="1400" kern="1200"/>
                <a:t> Family: $1,500</a:t>
              </a:r>
            </a:p>
            <a:p>
              <a:pPr marL="0" lvl="1" algn="l" defTabSz="444500">
                <a:lnSpc>
                  <a:spcPct val="90000"/>
                </a:lnSpc>
                <a:spcBef>
                  <a:spcPct val="0"/>
                </a:spcBef>
                <a:spcAft>
                  <a:spcPct val="15000"/>
                </a:spcAft>
              </a:pPr>
              <a:r>
                <a:rPr lang="en-US" sz="1400" kern="1200"/>
                <a:t>Optional retiree/beneficiary HSA contribution</a:t>
              </a:r>
            </a:p>
          </p:txBody>
        </p:sp>
        <p:sp>
          <p:nvSpPr>
            <p:cNvPr id="9" name="Shape 8"/>
            <p:cNvSpPr/>
            <p:nvPr/>
          </p:nvSpPr>
          <p:spPr>
            <a:xfrm>
              <a:off x="1405552" y="3891757"/>
              <a:ext cx="1786275" cy="1786275"/>
            </a:xfrm>
            <a:prstGeom prst="leftCircularArrow">
              <a:avLst>
                <a:gd name="adj1" fmla="val 2727"/>
                <a:gd name="adj2" fmla="val 332294"/>
                <a:gd name="adj3" fmla="val 2108902"/>
                <a:gd name="adj4" fmla="val 9025586"/>
                <a:gd name="adj5" fmla="val 6611"/>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0" name="Freeform 9"/>
            <p:cNvSpPr/>
            <p:nvPr/>
          </p:nvSpPr>
          <p:spPr>
            <a:xfrm>
              <a:off x="816970" y="4589567"/>
              <a:ext cx="1501679" cy="610079"/>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HSA Contributions</a:t>
              </a:r>
            </a:p>
          </p:txBody>
        </p:sp>
        <p:sp>
          <p:nvSpPr>
            <p:cNvPr id="11" name="Freeform 10"/>
            <p:cNvSpPr/>
            <p:nvPr/>
          </p:nvSpPr>
          <p:spPr>
            <a:xfrm>
              <a:off x="2548021" y="3047534"/>
              <a:ext cx="1719179" cy="1981665"/>
            </a:xfrm>
            <a:custGeom>
              <a:avLst/>
              <a:gdLst>
                <a:gd name="connsiteX0" fmla="*/ 0 w 1689389"/>
                <a:gd name="connsiteY0" fmla="*/ 152400 h 1523995"/>
                <a:gd name="connsiteX1" fmla="*/ 152400 w 1689389"/>
                <a:gd name="connsiteY1" fmla="*/ 0 h 1523995"/>
                <a:gd name="connsiteX2" fmla="*/ 1536990 w 1689389"/>
                <a:gd name="connsiteY2" fmla="*/ 0 h 1523995"/>
                <a:gd name="connsiteX3" fmla="*/ 1689390 w 1689389"/>
                <a:gd name="connsiteY3" fmla="*/ 152400 h 1523995"/>
                <a:gd name="connsiteX4" fmla="*/ 1689389 w 1689389"/>
                <a:gd name="connsiteY4" fmla="*/ 1371596 h 1523995"/>
                <a:gd name="connsiteX5" fmla="*/ 1536989 w 1689389"/>
                <a:gd name="connsiteY5" fmla="*/ 1523996 h 1523995"/>
                <a:gd name="connsiteX6" fmla="*/ 152400 w 1689389"/>
                <a:gd name="connsiteY6" fmla="*/ 1523995 h 1523995"/>
                <a:gd name="connsiteX7" fmla="*/ 0 w 1689389"/>
                <a:gd name="connsiteY7" fmla="*/ 1371595 h 1523995"/>
                <a:gd name="connsiteX8" fmla="*/ 0 w 1689389"/>
                <a:gd name="connsiteY8" fmla="*/ 152400 h 152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523995">
                  <a:moveTo>
                    <a:pt x="0" y="152400"/>
                  </a:moveTo>
                  <a:cubicBezTo>
                    <a:pt x="0" y="68232"/>
                    <a:pt x="68232" y="0"/>
                    <a:pt x="152400" y="0"/>
                  </a:cubicBezTo>
                  <a:lnTo>
                    <a:pt x="1536990" y="0"/>
                  </a:lnTo>
                  <a:cubicBezTo>
                    <a:pt x="1621158" y="0"/>
                    <a:pt x="1689390" y="68232"/>
                    <a:pt x="1689390" y="152400"/>
                  </a:cubicBezTo>
                  <a:cubicBezTo>
                    <a:pt x="1689390" y="558799"/>
                    <a:pt x="1689389" y="965197"/>
                    <a:pt x="1689389" y="1371596"/>
                  </a:cubicBezTo>
                  <a:cubicBezTo>
                    <a:pt x="1689389" y="1455764"/>
                    <a:pt x="1621157" y="1523996"/>
                    <a:pt x="1536989" y="1523996"/>
                  </a:cubicBezTo>
                  <a:lnTo>
                    <a:pt x="152400" y="1523995"/>
                  </a:lnTo>
                  <a:cubicBezTo>
                    <a:pt x="68232" y="1523995"/>
                    <a:pt x="0" y="1455763"/>
                    <a:pt x="0" y="1371595"/>
                  </a:cubicBezTo>
                  <a:lnTo>
                    <a:pt x="0" y="15240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4121" tIns="380692" rIns="54121" bIns="54120" numCol="1" spcCol="1270" anchor="ctr" anchorCtr="0">
              <a:noAutofit/>
            </a:bodyPr>
            <a:lstStyle/>
            <a:p>
              <a:pPr marL="0" lvl="1" algn="l" defTabSz="577850">
                <a:lnSpc>
                  <a:spcPct val="90000"/>
                </a:lnSpc>
                <a:spcBef>
                  <a:spcPct val="0"/>
                </a:spcBef>
                <a:spcAft>
                  <a:spcPct val="15000"/>
                </a:spcAft>
              </a:pPr>
              <a:r>
                <a:rPr lang="en-US" sz="1400" kern="1200"/>
                <a:t>You pay 100% of first-dollar charges up to annual deductible. Use HSA money to cover these expenses.</a:t>
              </a:r>
            </a:p>
          </p:txBody>
        </p:sp>
        <p:sp>
          <p:nvSpPr>
            <p:cNvPr id="12" name="Circular Arrow 11"/>
            <p:cNvSpPr/>
            <p:nvPr/>
          </p:nvSpPr>
          <p:spPr>
            <a:xfrm>
              <a:off x="3497966" y="2209800"/>
              <a:ext cx="2002141" cy="2002141"/>
            </a:xfrm>
            <a:prstGeom prst="circularArrow">
              <a:avLst>
                <a:gd name="adj1" fmla="val 2433"/>
                <a:gd name="adj2" fmla="val 294448"/>
                <a:gd name="adj3" fmla="val 19528906"/>
                <a:gd name="adj4" fmla="val 12574376"/>
                <a:gd name="adj5" fmla="val 5419"/>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3" name="Freeform 12"/>
            <p:cNvSpPr/>
            <p:nvPr/>
          </p:nvSpPr>
          <p:spPr>
            <a:xfrm>
              <a:off x="2923441" y="2514600"/>
              <a:ext cx="1501679" cy="825427"/>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Your Annual Deductible Responsibility</a:t>
              </a:r>
            </a:p>
          </p:txBody>
        </p:sp>
        <p:sp>
          <p:nvSpPr>
            <p:cNvPr id="14" name="Freeform 13"/>
            <p:cNvSpPr/>
            <p:nvPr/>
          </p:nvSpPr>
          <p:spPr>
            <a:xfrm>
              <a:off x="4657114" y="2972808"/>
              <a:ext cx="1743686" cy="1827792"/>
            </a:xfrm>
            <a:custGeom>
              <a:avLst/>
              <a:gdLst>
                <a:gd name="connsiteX0" fmla="*/ 0 w 1689389"/>
                <a:gd name="connsiteY0" fmla="*/ 167640 h 1676404"/>
                <a:gd name="connsiteX1" fmla="*/ 167640 w 1689389"/>
                <a:gd name="connsiteY1" fmla="*/ 0 h 1676404"/>
                <a:gd name="connsiteX2" fmla="*/ 1521749 w 1689389"/>
                <a:gd name="connsiteY2" fmla="*/ 0 h 1676404"/>
                <a:gd name="connsiteX3" fmla="*/ 1689389 w 1689389"/>
                <a:gd name="connsiteY3" fmla="*/ 167640 h 1676404"/>
                <a:gd name="connsiteX4" fmla="*/ 1689389 w 1689389"/>
                <a:gd name="connsiteY4" fmla="*/ 1508764 h 1676404"/>
                <a:gd name="connsiteX5" fmla="*/ 1521749 w 1689389"/>
                <a:gd name="connsiteY5" fmla="*/ 1676404 h 1676404"/>
                <a:gd name="connsiteX6" fmla="*/ 167640 w 1689389"/>
                <a:gd name="connsiteY6" fmla="*/ 1676404 h 1676404"/>
                <a:gd name="connsiteX7" fmla="*/ 0 w 1689389"/>
                <a:gd name="connsiteY7" fmla="*/ 1508764 h 1676404"/>
                <a:gd name="connsiteX8" fmla="*/ 0 w 1689389"/>
                <a:gd name="connsiteY8" fmla="*/ 167640 h 167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676404">
                  <a:moveTo>
                    <a:pt x="0" y="167640"/>
                  </a:moveTo>
                  <a:cubicBezTo>
                    <a:pt x="0" y="75055"/>
                    <a:pt x="75055" y="0"/>
                    <a:pt x="167640" y="0"/>
                  </a:cubicBezTo>
                  <a:lnTo>
                    <a:pt x="1521749" y="0"/>
                  </a:lnTo>
                  <a:cubicBezTo>
                    <a:pt x="1614334" y="0"/>
                    <a:pt x="1689389" y="75055"/>
                    <a:pt x="1689389" y="167640"/>
                  </a:cubicBezTo>
                  <a:lnTo>
                    <a:pt x="1689389" y="1508764"/>
                  </a:lnTo>
                  <a:cubicBezTo>
                    <a:pt x="1689389" y="1601349"/>
                    <a:pt x="1614334" y="1676404"/>
                    <a:pt x="1521749" y="1676404"/>
                  </a:cubicBezTo>
                  <a:lnTo>
                    <a:pt x="167640" y="1676404"/>
                  </a:lnTo>
                  <a:cubicBezTo>
                    <a:pt x="75055" y="1676404"/>
                    <a:pt x="0" y="1601349"/>
                    <a:pt x="0" y="1508764"/>
                  </a:cubicBezTo>
                  <a:lnTo>
                    <a:pt x="0" y="16764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629" tIns="57629" rIns="57629" bIns="416858" numCol="1" spcCol="1270" anchor="t" anchorCtr="0">
              <a:noAutofit/>
            </a:bodyPr>
            <a:lstStyle/>
            <a:p>
              <a:pPr marL="0" lvl="1" algn="l" defTabSz="533400">
                <a:lnSpc>
                  <a:spcPct val="90000"/>
                </a:lnSpc>
                <a:spcBef>
                  <a:spcPct val="0"/>
                </a:spcBef>
                <a:spcAft>
                  <a:spcPct val="15000"/>
                </a:spcAft>
              </a:pPr>
              <a:r>
                <a:rPr lang="en-US" sz="1400" kern="1200"/>
                <a:t>Once you meet the deductible, you pay 10% of the cost </a:t>
              </a:r>
              <a:br>
                <a:rPr lang="en-US" sz="1400" kern="1200"/>
              </a:br>
              <a:r>
                <a:rPr lang="en-US" sz="1400" kern="1200"/>
                <a:t>for most covered </a:t>
              </a:r>
              <a:br>
                <a:rPr lang="en-US" sz="1400" kern="1200"/>
              </a:br>
              <a:r>
                <a:rPr lang="en-US" sz="1400" kern="1200"/>
                <a:t>in-network services. Use HSA money to cover these expenses.</a:t>
              </a:r>
            </a:p>
          </p:txBody>
        </p:sp>
        <p:sp>
          <p:nvSpPr>
            <p:cNvPr id="15" name="Shape 14"/>
            <p:cNvSpPr/>
            <p:nvPr/>
          </p:nvSpPr>
          <p:spPr>
            <a:xfrm>
              <a:off x="5647434" y="3891757"/>
              <a:ext cx="1786275" cy="1786275"/>
            </a:xfrm>
            <a:prstGeom prst="leftCircularArrow">
              <a:avLst>
                <a:gd name="adj1" fmla="val 2727"/>
                <a:gd name="adj2" fmla="val 332294"/>
                <a:gd name="adj3" fmla="val 2105427"/>
                <a:gd name="adj4" fmla="val 9022112"/>
                <a:gd name="adj5" fmla="val 6527"/>
              </a:avLst>
            </a:prstGeom>
            <a:ln w="76200">
              <a:solidFill>
                <a:schemeClr val="accent2"/>
              </a:solidFill>
            </a:ln>
          </p:spPr>
          <p:style>
            <a:lnRef idx="0">
              <a:scrgbClr r="0" g="0" b="0"/>
            </a:lnRef>
            <a:fillRef idx="3">
              <a:schemeClr val="accent2">
                <a:tint val="60000"/>
                <a:hueOff val="0"/>
                <a:satOff val="0"/>
                <a:lumOff val="0"/>
                <a:alphaOff val="0"/>
              </a:schemeClr>
            </a:fillRef>
            <a:effectRef idx="2">
              <a:schemeClr val="accent2">
                <a:tint val="60000"/>
                <a:hueOff val="0"/>
                <a:satOff val="0"/>
                <a:lumOff val="0"/>
                <a:alphaOff val="0"/>
              </a:schemeClr>
            </a:effectRef>
            <a:fontRef idx="minor">
              <a:schemeClr val="lt1"/>
            </a:fontRef>
          </p:style>
        </p:sp>
        <p:sp>
          <p:nvSpPr>
            <p:cNvPr id="16" name="Freeform 15"/>
            <p:cNvSpPr/>
            <p:nvPr/>
          </p:nvSpPr>
          <p:spPr>
            <a:xfrm>
              <a:off x="5059272" y="4590306"/>
              <a:ext cx="1501679" cy="610079"/>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Coinsurance</a:t>
              </a:r>
            </a:p>
          </p:txBody>
        </p:sp>
        <p:sp>
          <p:nvSpPr>
            <p:cNvPr id="17" name="Freeform 16"/>
            <p:cNvSpPr/>
            <p:nvPr/>
          </p:nvSpPr>
          <p:spPr>
            <a:xfrm>
              <a:off x="6839727" y="3276600"/>
              <a:ext cx="1447800" cy="1752600"/>
            </a:xfrm>
            <a:custGeom>
              <a:avLst/>
              <a:gdLst>
                <a:gd name="connsiteX0" fmla="*/ 0 w 1689389"/>
                <a:gd name="connsiteY0" fmla="*/ 139339 h 1393392"/>
                <a:gd name="connsiteX1" fmla="*/ 139339 w 1689389"/>
                <a:gd name="connsiteY1" fmla="*/ 0 h 1393392"/>
                <a:gd name="connsiteX2" fmla="*/ 1550050 w 1689389"/>
                <a:gd name="connsiteY2" fmla="*/ 0 h 1393392"/>
                <a:gd name="connsiteX3" fmla="*/ 1689389 w 1689389"/>
                <a:gd name="connsiteY3" fmla="*/ 139339 h 1393392"/>
                <a:gd name="connsiteX4" fmla="*/ 1689389 w 1689389"/>
                <a:gd name="connsiteY4" fmla="*/ 1254053 h 1393392"/>
                <a:gd name="connsiteX5" fmla="*/ 1550050 w 1689389"/>
                <a:gd name="connsiteY5" fmla="*/ 1393392 h 1393392"/>
                <a:gd name="connsiteX6" fmla="*/ 139339 w 1689389"/>
                <a:gd name="connsiteY6" fmla="*/ 1393392 h 1393392"/>
                <a:gd name="connsiteX7" fmla="*/ 0 w 1689389"/>
                <a:gd name="connsiteY7" fmla="*/ 1254053 h 1393392"/>
                <a:gd name="connsiteX8" fmla="*/ 0 w 1689389"/>
                <a:gd name="connsiteY8" fmla="*/ 139339 h 139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9389" h="1393392">
                  <a:moveTo>
                    <a:pt x="0" y="139339"/>
                  </a:moveTo>
                  <a:cubicBezTo>
                    <a:pt x="0" y="62384"/>
                    <a:pt x="62384" y="0"/>
                    <a:pt x="139339" y="0"/>
                  </a:cubicBezTo>
                  <a:lnTo>
                    <a:pt x="1550050" y="0"/>
                  </a:lnTo>
                  <a:cubicBezTo>
                    <a:pt x="1627005" y="0"/>
                    <a:pt x="1689389" y="62384"/>
                    <a:pt x="1689389" y="139339"/>
                  </a:cubicBezTo>
                  <a:lnTo>
                    <a:pt x="1689389" y="1254053"/>
                  </a:lnTo>
                  <a:cubicBezTo>
                    <a:pt x="1689389" y="1331008"/>
                    <a:pt x="1627005" y="1393392"/>
                    <a:pt x="1550050" y="1393392"/>
                  </a:cubicBezTo>
                  <a:lnTo>
                    <a:pt x="139339" y="1393392"/>
                  </a:lnTo>
                  <a:cubicBezTo>
                    <a:pt x="62384" y="1393392"/>
                    <a:pt x="0" y="1331008"/>
                    <a:pt x="0" y="1254053"/>
                  </a:cubicBezTo>
                  <a:lnTo>
                    <a:pt x="0" y="139339"/>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116" tIns="349700" rIns="51116" bIns="51116" numCol="1" spcCol="1270" anchor="t" anchorCtr="0">
              <a:noAutofit/>
            </a:bodyPr>
            <a:lstStyle/>
            <a:p>
              <a:pPr marL="0" lvl="1" algn="l" defTabSz="444500">
                <a:lnSpc>
                  <a:spcPct val="90000"/>
                </a:lnSpc>
                <a:spcBef>
                  <a:spcPct val="0"/>
                </a:spcBef>
                <a:spcAft>
                  <a:spcPct val="15000"/>
                </a:spcAft>
              </a:pPr>
              <a:r>
                <a:rPr lang="en-US" sz="1400" kern="1200"/>
                <a:t>Plan pays 100% of covered charges after you reach the annual out-of-pocket maximum.</a:t>
              </a:r>
            </a:p>
          </p:txBody>
        </p:sp>
        <p:sp>
          <p:nvSpPr>
            <p:cNvPr id="18" name="Freeform 17"/>
            <p:cNvSpPr/>
            <p:nvPr/>
          </p:nvSpPr>
          <p:spPr>
            <a:xfrm>
              <a:off x="7142408" y="2514600"/>
              <a:ext cx="1501679" cy="825427"/>
            </a:xfrm>
            <a:custGeom>
              <a:avLst/>
              <a:gdLst>
                <a:gd name="connsiteX0" fmla="*/ 0 w 1501679"/>
                <a:gd name="connsiteY0" fmla="*/ 59717 h 597168"/>
                <a:gd name="connsiteX1" fmla="*/ 59717 w 1501679"/>
                <a:gd name="connsiteY1" fmla="*/ 0 h 597168"/>
                <a:gd name="connsiteX2" fmla="*/ 1441962 w 1501679"/>
                <a:gd name="connsiteY2" fmla="*/ 0 h 597168"/>
                <a:gd name="connsiteX3" fmla="*/ 1501679 w 1501679"/>
                <a:gd name="connsiteY3" fmla="*/ 59717 h 597168"/>
                <a:gd name="connsiteX4" fmla="*/ 1501679 w 1501679"/>
                <a:gd name="connsiteY4" fmla="*/ 537451 h 597168"/>
                <a:gd name="connsiteX5" fmla="*/ 1441962 w 1501679"/>
                <a:gd name="connsiteY5" fmla="*/ 597168 h 597168"/>
                <a:gd name="connsiteX6" fmla="*/ 59717 w 1501679"/>
                <a:gd name="connsiteY6" fmla="*/ 597168 h 597168"/>
                <a:gd name="connsiteX7" fmla="*/ 0 w 1501679"/>
                <a:gd name="connsiteY7" fmla="*/ 537451 h 597168"/>
                <a:gd name="connsiteX8" fmla="*/ 0 w 1501679"/>
                <a:gd name="connsiteY8" fmla="*/ 59717 h 59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79" h="597168">
                  <a:moveTo>
                    <a:pt x="0" y="59717"/>
                  </a:moveTo>
                  <a:cubicBezTo>
                    <a:pt x="0" y="26736"/>
                    <a:pt x="26736" y="0"/>
                    <a:pt x="59717" y="0"/>
                  </a:cubicBezTo>
                  <a:lnTo>
                    <a:pt x="1441962" y="0"/>
                  </a:lnTo>
                  <a:cubicBezTo>
                    <a:pt x="1474943" y="0"/>
                    <a:pt x="1501679" y="26736"/>
                    <a:pt x="1501679" y="59717"/>
                  </a:cubicBezTo>
                  <a:lnTo>
                    <a:pt x="1501679" y="537451"/>
                  </a:lnTo>
                  <a:cubicBezTo>
                    <a:pt x="1501679" y="570432"/>
                    <a:pt x="1474943" y="597168"/>
                    <a:pt x="1441962" y="597168"/>
                  </a:cubicBezTo>
                  <a:lnTo>
                    <a:pt x="59717" y="597168"/>
                  </a:lnTo>
                  <a:cubicBezTo>
                    <a:pt x="26736" y="597168"/>
                    <a:pt x="0" y="570432"/>
                    <a:pt x="0" y="537451"/>
                  </a:cubicBezTo>
                  <a:lnTo>
                    <a:pt x="0" y="59717"/>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350" tIns="32730" rIns="40350" bIns="32730" numCol="1" spcCol="1270" anchor="ctr" anchorCtr="0">
              <a:noAutofit/>
            </a:bodyPr>
            <a:lstStyle/>
            <a:p>
              <a:pPr lvl="0" algn="ctr" defTabSz="533400">
                <a:lnSpc>
                  <a:spcPct val="90000"/>
                </a:lnSpc>
                <a:spcBef>
                  <a:spcPct val="0"/>
                </a:spcBef>
                <a:spcAft>
                  <a:spcPct val="35000"/>
                </a:spcAft>
              </a:pPr>
              <a:r>
                <a:rPr lang="en-US" kern="1200"/>
                <a:t>Annual Out-of-Pocket Maximum</a:t>
              </a:r>
            </a:p>
          </p:txBody>
        </p:sp>
      </p:grpSp>
      <p:sp>
        <p:nvSpPr>
          <p:cNvPr id="3" name="Title 2"/>
          <p:cNvSpPr>
            <a:spLocks noGrp="1"/>
          </p:cNvSpPr>
          <p:nvPr>
            <p:ph type="title"/>
          </p:nvPr>
        </p:nvSpPr>
        <p:spPr/>
        <p:txBody>
          <a:bodyPr/>
          <a:lstStyle/>
          <a:p>
            <a:r>
              <a:rPr lang="en-US"/>
              <a:t>How the Anthem HSA Plan Works</a:t>
            </a:r>
          </a:p>
        </p:txBody>
      </p:sp>
      <p:sp>
        <p:nvSpPr>
          <p:cNvPr id="5" name="TextBox 4"/>
          <p:cNvSpPr txBox="1"/>
          <p:nvPr/>
        </p:nvSpPr>
        <p:spPr>
          <a:xfrm>
            <a:off x="441462" y="1295400"/>
            <a:ext cx="1615938" cy="1555909"/>
          </a:xfrm>
          <a:prstGeom prst="downArrowCallou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a:t>Start here!</a:t>
            </a:r>
          </a:p>
          <a:p>
            <a:pPr algn="ctr"/>
            <a:r>
              <a:rPr lang="en-US" sz="1400"/>
              <a:t>No charge to you for in-network preventive care</a:t>
            </a:r>
          </a:p>
        </p:txBody>
      </p:sp>
      <p:sp>
        <p:nvSpPr>
          <p:cNvPr id="6" name="TextBox 5"/>
          <p:cNvSpPr txBox="1"/>
          <p:nvPr/>
        </p:nvSpPr>
        <p:spPr>
          <a:xfrm>
            <a:off x="1188156" y="5802868"/>
            <a:ext cx="6705921"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t>Use Anthem’s online Care and Cost Finder tool </a:t>
            </a:r>
            <a:br>
              <a:rPr lang="en-US"/>
            </a:br>
            <a:r>
              <a:rPr lang="en-US"/>
              <a:t>to model your potential costs</a:t>
            </a:r>
          </a:p>
        </p:txBody>
      </p:sp>
      <p:pic>
        <p:nvPicPr>
          <p:cNvPr id="2" name="Picture 1">
            <a:extLst>
              <a:ext uri="{FF2B5EF4-FFF2-40B4-BE49-F238E27FC236}">
                <a16:creationId xmlns:a16="http://schemas.microsoft.com/office/drawing/2014/main" id="{C3132642-ECE9-44DF-A53A-DF2F109044B6}"/>
              </a:ext>
            </a:extLst>
          </p:cNvPr>
          <p:cNvPicPr>
            <a:picLocks noChangeAspect="1"/>
          </p:cNvPicPr>
          <p:nvPr/>
        </p:nvPicPr>
        <p:blipFill>
          <a:blip r:embed="rId2"/>
          <a:stretch>
            <a:fillRect/>
          </a:stretch>
        </p:blipFill>
        <p:spPr>
          <a:xfrm>
            <a:off x="7010400" y="512252"/>
            <a:ext cx="1457070" cy="402371"/>
          </a:xfrm>
          <a:prstGeom prst="rect">
            <a:avLst/>
          </a:prstGeom>
        </p:spPr>
      </p:pic>
    </p:spTree>
    <p:extLst>
      <p:ext uri="{BB962C8B-B14F-4D97-AF65-F5344CB8AC3E}">
        <p14:creationId xmlns:p14="http://schemas.microsoft.com/office/powerpoint/2010/main" val="36810216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owerpoint_2">
  <a:themeElements>
    <a:clrScheme name="Fulton County">
      <a:dk1>
        <a:srgbClr val="000000"/>
      </a:dk1>
      <a:lt1>
        <a:sysClr val="window" lastClr="FFFFFF"/>
      </a:lt1>
      <a:dk2>
        <a:srgbClr val="53565A"/>
      </a:dk2>
      <a:lt2>
        <a:srgbClr val="888B8D"/>
      </a:lt2>
      <a:accent1>
        <a:srgbClr val="114C7C"/>
      </a:accent1>
      <a:accent2>
        <a:srgbClr val="E46F2B"/>
      </a:accent2>
      <a:accent3>
        <a:srgbClr val="4FAB68"/>
      </a:accent3>
      <a:accent4>
        <a:srgbClr val="C21C18"/>
      </a:accent4>
      <a:accent5>
        <a:srgbClr val="087BBC"/>
      </a:accent5>
      <a:accent6>
        <a:srgbClr val="FED8A4"/>
      </a:accent6>
      <a:hlink>
        <a:srgbClr val="114C7C"/>
      </a:hlink>
      <a:folHlink>
        <a:srgbClr val="E46F2B"/>
      </a:folHlink>
    </a:clrScheme>
    <a:fontScheme name="EPIC">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ms01_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ms01_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BC_DesignerOnly">
  <a:themeElements>
    <a:clrScheme name="Anthem BCBS">
      <a:dk1>
        <a:srgbClr val="1A3673"/>
      </a:dk1>
      <a:lt1>
        <a:srgbClr val="FFFFFF"/>
      </a:lt1>
      <a:dk2>
        <a:srgbClr val="231E33"/>
      </a:dk2>
      <a:lt2>
        <a:srgbClr val="E1EDFF"/>
      </a:lt2>
      <a:accent1>
        <a:srgbClr val="1355E9"/>
      </a:accent1>
      <a:accent2>
        <a:srgbClr val="F26959"/>
      </a:accent2>
      <a:accent3>
        <a:srgbClr val="1A3673"/>
      </a:accent3>
      <a:accent4>
        <a:srgbClr val="44B8F3"/>
      </a:accent4>
      <a:accent5>
        <a:srgbClr val="E1EDFF"/>
      </a:accent5>
      <a:accent6>
        <a:srgbClr val="FAC12C"/>
      </a:accent6>
      <a:hlink>
        <a:srgbClr val="44B8F3"/>
      </a:hlink>
      <a:folHlink>
        <a:srgbClr val="1355E9"/>
      </a:folHlink>
    </a:clrScheme>
    <a:fontScheme name="Elevance">
      <a:majorFont>
        <a:latin typeface="Elevance Sans Medium"/>
        <a:ea typeface=""/>
        <a:cs typeface=""/>
      </a:majorFont>
      <a:minorFont>
        <a:latin typeface="Elevan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smtClean="0">
            <a:solidFill>
              <a:schemeClr val="tx2"/>
            </a:solidFill>
          </a:defRPr>
        </a:defPPr>
      </a:lstStyle>
    </a:txDef>
  </a:objectDefaults>
  <a:extraClrSchemeLst/>
  <a:custClrLst>
    <a:custClr name="Navy">
      <a:srgbClr val="1A3673"/>
    </a:custClr>
    <a:custClr name="Blue">
      <a:srgbClr val="1355E9"/>
    </a:custClr>
    <a:custClr name="Cyan">
      <a:srgbClr val="44B8F3"/>
    </a:custClr>
    <a:custClr name="Pale Cyan">
      <a:srgbClr val="E1EDFF"/>
    </a:custClr>
    <a:custClr name="Coral">
      <a:srgbClr val="F2695A"/>
    </a:custClr>
    <a:custClr name="Green">
      <a:srgbClr val="9EE110"/>
    </a:custClr>
    <a:custClr name="Yellow">
      <a:srgbClr val="FAC12C"/>
    </a:custClr>
  </a:custClrLst>
  <a:extLst>
    <a:ext uri="{05A4C25C-085E-4340-85A3-A5531E510DB2}">
      <thm15:themeFamily xmlns:thm15="http://schemas.microsoft.com/office/thememl/2012/main" name="Anthem_DesignerOnlyTemplate 2" id="{D93A7FB0-5C2C-6749-922E-56B9F97DFD3E}" vid="{806C508E-47E6-2E43-BEF4-2CA22E335C35}"/>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VS_Health_PPT_Everyday_Widescreen_Template">
  <a:themeElements>
    <a:clrScheme name="Custom 2">
      <a:dk1>
        <a:srgbClr val="000000"/>
      </a:dk1>
      <a:lt1>
        <a:sysClr val="window" lastClr="FFFFFF"/>
      </a:lt1>
      <a:dk2>
        <a:srgbClr val="3F3F3F"/>
      </a:dk2>
      <a:lt2>
        <a:srgbClr val="C0C0C0"/>
      </a:lt2>
      <a:accent1>
        <a:srgbClr val="563D82"/>
      </a:accent1>
      <a:accent2>
        <a:srgbClr val="7D3F98"/>
      </a:accent2>
      <a:accent3>
        <a:srgbClr val="AE86C0"/>
      </a:accent3>
      <a:accent4>
        <a:srgbClr val="B9AFD6"/>
      </a:accent4>
      <a:accent5>
        <a:srgbClr val="646464"/>
      </a:accent5>
      <a:accent6>
        <a:srgbClr val="868686"/>
      </a:accent6>
      <a:hlink>
        <a:srgbClr val="3F3F3F"/>
      </a:hlink>
      <a:folHlink>
        <a:srgbClr val="A5A5A5"/>
      </a:folHlink>
    </a:clrScheme>
    <a:fontScheme name="CVS Fonts">
      <a:majorFont>
        <a:latin typeface="CVS Health Sans"/>
        <a:ea typeface=""/>
        <a:cs typeface=""/>
      </a:majorFont>
      <a:minorFont>
        <a:latin typeface="CVS Health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5"/>
        </a:solidFill>
        <a:ln>
          <a:noFill/>
          <a:miter lim="800000"/>
        </a:ln>
        <a:effectLst/>
      </a:spPr>
      <a:bodyPr rtlCol="0" anchor="ctr"/>
      <a:lstStyle>
        <a:defPPr algn="ctr">
          <a:defRPr sz="1500" b="1" dirty="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500" dirty="0" smtClean="0">
            <a:solidFill>
              <a:schemeClr val="tx2"/>
            </a:solidFill>
          </a:defRPr>
        </a:defPPr>
      </a:lstStyle>
    </a:txDef>
  </a:objectDefaults>
  <a:extraClrSchemeLst/>
  <a:custClrLst>
    <a:custClr name="CVS Health Red">
      <a:srgbClr val="CC0000"/>
    </a:custClr>
    <a:custClr name="PPT Red Dark">
      <a:srgbClr val="9E0000"/>
    </a:custClr>
    <a:custClr name="Gray Extralight">
      <a:srgbClr val="E9E9E9"/>
    </a:custClr>
    <a:custClr name="PPT Gray Light">
      <a:srgbClr val="C0C0C0"/>
    </a:custClr>
    <a:custClr name="PPT Gray Medium">
      <a:srgbClr val="868686"/>
    </a:custClr>
    <a:custClr name="PPT Gray Dark">
      <a:srgbClr val="646464"/>
    </a:custClr>
    <a:custClr name="Aetna Violet">
      <a:srgbClr val="7D3F98"/>
    </a:custClr>
    <a:custClr name="PPT Violet Dark">
      <a:srgbClr val="563D82"/>
    </a:custClr>
    <a:custClr name="Navy Light">
      <a:srgbClr val="0A4B8C"/>
    </a:custClr>
    <a:custClr name="Navy">
      <a:srgbClr val="0B315E"/>
    </a:custClr>
    <a:custClr name="Navy Light">
      <a:srgbClr val="0A4B8C"/>
    </a:custClr>
    <a:custClr name="PPT Blue Dark">
      <a:srgbClr val="267AC0"/>
    </a:custClr>
    <a:custClr name="PPT Teal Extradark">
      <a:srgbClr val="00787E"/>
    </a:custClr>
    <a:custClr name="Teal Dark">
      <a:srgbClr val="00A78E"/>
    </a:custClr>
    <a:custClr name="PPT Gray Dark">
      <a:srgbClr val="646464"/>
    </a:custClr>
    <a:custClr name="PPT Gray Medium">
      <a:srgbClr val="868686"/>
    </a:custClr>
    <a:custClr name="PPT Green Extradark">
      <a:srgbClr val="487A10"/>
    </a:custClr>
    <a:custClr name="Green Dark">
      <a:srgbClr val="61A515"/>
    </a:custClr>
    <a:custClr name="PPT Orange Extradark">
      <a:srgbClr val="CE430C"/>
    </a:custClr>
    <a:custClr name="Orange Dark">
      <a:srgbClr val="F4642A"/>
    </a:custClr>
  </a:custClrLst>
  <a:extLst>
    <a:ext uri="{05A4C25C-085E-4340-85A3-A5531E510DB2}">
      <thm15:themeFamily xmlns:thm15="http://schemas.microsoft.com/office/thememl/2012/main" name="Aetna_Everyday_Widescreen_Template_05_2022.pptx" id="{C0948634-373A-4450-BBCD-6117D74C8653}" vid="{F3515932-95F7-49D5-BE2F-931D0A9C1BCA}"/>
    </a:ext>
  </a:extLst>
</a:theme>
</file>

<file path=ppt/theme/theme5.xml><?xml version="1.0" encoding="utf-8"?>
<a:theme xmlns:a="http://schemas.openxmlformats.org/drawingml/2006/main" name="Updated Design Slides">
  <a:themeElements>
    <a:clrScheme name="Custom 446">
      <a:dk1>
        <a:srgbClr val="5E5E5E"/>
      </a:dk1>
      <a:lt1>
        <a:srgbClr val="FFFFFF"/>
      </a:lt1>
      <a:dk2>
        <a:srgbClr val="002069"/>
      </a:dk2>
      <a:lt2>
        <a:srgbClr val="DCECF9"/>
      </a:lt2>
      <a:accent1>
        <a:srgbClr val="0079C2"/>
      </a:accent1>
      <a:accent2>
        <a:srgbClr val="69B3E7"/>
      </a:accent2>
      <a:accent3>
        <a:srgbClr val="BCDDF3"/>
      </a:accent3>
      <a:accent4>
        <a:srgbClr val="335879"/>
      </a:accent4>
      <a:accent5>
        <a:srgbClr val="EA7600"/>
      </a:accent5>
      <a:accent6>
        <a:srgbClr val="ABAD00"/>
      </a:accent6>
      <a:hlink>
        <a:srgbClr val="128ACB"/>
      </a:hlink>
      <a:folHlink>
        <a:srgbClr val="6682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Theme">
  <a:themeElements>
    <a:clrScheme name="Met Life Main">
      <a:dk1>
        <a:srgbClr val="000000"/>
      </a:dk1>
      <a:lt1>
        <a:srgbClr val="FFFFFF"/>
      </a:lt1>
      <a:dk2>
        <a:srgbClr val="00A3AD"/>
      </a:dk2>
      <a:lt2>
        <a:srgbClr val="75787B"/>
      </a:lt2>
      <a:accent1>
        <a:srgbClr val="0061A0"/>
      </a:accent1>
      <a:accent2>
        <a:srgbClr val="0090DA"/>
      </a:accent2>
      <a:accent3>
        <a:srgbClr val="A3CE4E"/>
      </a:accent3>
      <a:accent4>
        <a:srgbClr val="FFC600"/>
      </a:accent4>
      <a:accent5>
        <a:srgbClr val="6024A9"/>
      </a:accent5>
      <a:accent6>
        <a:srgbClr val="DB0A5B"/>
      </a:accent6>
      <a:hlink>
        <a:srgbClr val="0000FF"/>
      </a:hlink>
      <a:folHlink>
        <a:srgbClr val="CDCBCB"/>
      </a:folHlink>
    </a:clrScheme>
    <a:fontScheme name="MetLife Generic">
      <a:majorFont>
        <a:latin typeface="Georgia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2000" smtClean="0">
            <a:solidFill>
              <a:schemeClr val="bg1"/>
            </a:solidFill>
            <a:cs typeface="Open Sans Bold"/>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mpd="sng">
          <a:solidFill>
            <a:schemeClr val="bg2">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defTabSz="456758" fontAlgn="base">
          <a:spcBef>
            <a:spcPts val="1200"/>
          </a:spcBef>
          <a:defRPr dirty="0" err="1" smtClean="0">
            <a:solidFill>
              <a:schemeClr val="bg2"/>
            </a:solidFill>
            <a:ea typeface="MetLife Circular Light" charset="0"/>
            <a:cs typeface="MetLife Circular Light" charset="0"/>
          </a:defRPr>
        </a:defPPr>
      </a:lstStyle>
    </a:txDef>
  </a:objectDefaults>
  <a:extraClrSchemeLst/>
  <a:extLst>
    <a:ext uri="{05A4C25C-085E-4340-85A3-A5531E510DB2}">
      <thm15:themeFamily xmlns:thm15="http://schemas.microsoft.com/office/thememl/2012/main" name="Presentation1" id="{F245B1E3-0FAE-4B4C-AA99-DA59BD2B0868}" vid="{5C9F266D-7280-134F-81BB-B37D7BC3795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A7444C8A6A494B830371F5FAC8FEC9" ma:contentTypeVersion="21" ma:contentTypeDescription="Create a new document." ma:contentTypeScope="" ma:versionID="f4cdf600baed006154e2e108951c0f71">
  <xsd:schema xmlns:xsd="http://www.w3.org/2001/XMLSchema" xmlns:xs="http://www.w3.org/2001/XMLSchema" xmlns:p="http://schemas.microsoft.com/office/2006/metadata/properties" xmlns:ns1="http://schemas.microsoft.com/sharepoint/v3" xmlns:ns2="87e80ffc-a80c-4679-9df4-a9441f2e343d" xmlns:ns3="77ad3b1b-772b-4201-8de8-85d0bc808d41" targetNamespace="http://schemas.microsoft.com/office/2006/metadata/properties" ma:root="true" ma:fieldsID="1a1ba8769b44512ce26906ce7dca90b2" ns1:_="" ns2:_="" ns3:_="">
    <xsd:import namespace="http://schemas.microsoft.com/sharepoint/v3"/>
    <xsd:import namespace="87e80ffc-a80c-4679-9df4-a9441f2e343d"/>
    <xsd:import namespace="77ad3b1b-772b-4201-8de8-85d0bc808d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TaxCatchAll" minOccurs="0"/>
                <xsd:element ref="ns2:MediaServiceGenerationTime" minOccurs="0"/>
                <xsd:element ref="ns2:MediaServiceEventHashCode" minOccurs="0"/>
                <xsd:element ref="ns2:lcf76f155ced4ddcb4097134ff3c332f" minOccurs="0"/>
                <xsd:element ref="ns2:MediaServiceOCR" minOccurs="0"/>
                <xsd:element ref="ns3:SharedWithUsers" minOccurs="0"/>
                <xsd:element ref="ns3:SharedWithDetails" minOccurs="0"/>
                <xsd:element ref="ns2:MediaServiceObjectDetectorVersions" minOccurs="0"/>
                <xsd:element ref="ns2:MediaServiceLocation"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e80ffc-a80c-4679-9df4-a9441f2e34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cd72144-ff02-4a9d-af39-792bd98925e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ad3b1b-772b-4201-8de8-85d0bc808d4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15c73a9-a343-4f96-8618-22ff30104313}" ma:internalName="TaxCatchAll" ma:showField="CatchAllData" ma:web="77ad3b1b-772b-4201-8de8-85d0bc808d4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_ip_UnifiedCompliancePolicyUIAction xmlns="http://schemas.microsoft.com/sharepoint/v3" xsi:nil="true"/>
    <_ip_UnifiedCompliancePolicyProperties xmlns="http://schemas.microsoft.com/sharepoint/v3" xsi:nil="true"/>
    <TaxCatchAll xmlns="77ad3b1b-772b-4201-8de8-85d0bc808d41" xsi:nil="true"/>
    <lcf76f155ced4ddcb4097134ff3c332f xmlns="87e80ffc-a80c-4679-9df4-a9441f2e343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46FC33F-B7FE-434B-8E0C-4BF48D027FBA}">
  <ds:schemaRefs>
    <ds:schemaRef ds:uri="http://schemas.microsoft.com/sharepoint/v3/contenttype/forms"/>
  </ds:schemaRefs>
</ds:datastoreItem>
</file>

<file path=customXml/itemProps2.xml><?xml version="1.0" encoding="utf-8"?>
<ds:datastoreItem xmlns:ds="http://schemas.openxmlformats.org/officeDocument/2006/customXml" ds:itemID="{DB39AB5E-FCAF-4428-8537-83847FDA663D}">
  <ds:schemaRefs>
    <ds:schemaRef ds:uri="77ad3b1b-772b-4201-8de8-85d0bc808d41"/>
    <ds:schemaRef ds:uri="87e80ffc-a80c-4679-9df4-a9441f2e34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3530D26-200E-4AB7-B2F1-EA22FE796FD5}">
  <ds:schemaRefs>
    <ds:schemaRef ds:uri="077ee8cf-0963-4621-a94e-0a09de6eb256"/>
    <ds:schemaRef ds:uri="63745af8-78ad-48fd-8b53-25838d01e79d"/>
    <ds:schemaRef ds:uri="77ad3b1b-772b-4201-8de8-85d0bc808d41"/>
    <ds:schemaRef ds:uri="87e80ffc-a80c-4679-9df4-a9441f2e343d"/>
    <ds:schemaRef ds:uri="d18c1617-1ac8-4b22-9cef-b2ac240d88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4663</TotalTime>
  <Words>9668</Words>
  <Application>Microsoft Office PowerPoint</Application>
  <PresentationFormat>On-screen Show (4:3)</PresentationFormat>
  <Paragraphs>1164</Paragraphs>
  <Slides>78</Slides>
  <Notes>46</Notes>
  <HiddenSlides>0</HiddenSlides>
  <MMClips>0</MMClips>
  <ScaleCrop>false</ScaleCrop>
  <HeadingPairs>
    <vt:vector size="6" baseType="variant">
      <vt:variant>
        <vt:lpstr>Fonts Used</vt:lpstr>
      </vt:variant>
      <vt:variant>
        <vt:i4>35</vt:i4>
      </vt:variant>
      <vt:variant>
        <vt:lpstr>Theme</vt:lpstr>
      </vt:variant>
      <vt:variant>
        <vt:i4>6</vt:i4>
      </vt:variant>
      <vt:variant>
        <vt:lpstr>Slide Titles</vt:lpstr>
      </vt:variant>
      <vt:variant>
        <vt:i4>78</vt:i4>
      </vt:variant>
    </vt:vector>
  </HeadingPairs>
  <TitlesOfParts>
    <vt:vector size="119" baseType="lpstr">
      <vt:lpstr>Amasis MT Pro Light</vt:lpstr>
      <vt:lpstr>-apple-system</vt:lpstr>
      <vt:lpstr>Aptos</vt:lpstr>
      <vt:lpstr>Arial</vt:lpstr>
      <vt:lpstr>Arial Narrow</vt:lpstr>
      <vt:lpstr>Calibri</vt:lpstr>
      <vt:lpstr>Candara</vt:lpstr>
      <vt:lpstr>Century Gothic</vt:lpstr>
      <vt:lpstr>Courier New</vt:lpstr>
      <vt:lpstr>CVS Health Sans</vt:lpstr>
      <vt:lpstr>CVS Health Sans Medium</vt:lpstr>
      <vt:lpstr>Elevance Sans</vt:lpstr>
      <vt:lpstr>Elevance Sans Medium</vt:lpstr>
      <vt:lpstr>Futura PT Bold</vt:lpstr>
      <vt:lpstr>Georgia</vt:lpstr>
      <vt:lpstr>Georgia Bold</vt:lpstr>
      <vt:lpstr>Gotham Bold</vt:lpstr>
      <vt:lpstr>Helvetica</vt:lpstr>
      <vt:lpstr>Lucida Grande</vt:lpstr>
      <vt:lpstr>MetLife Circular</vt:lpstr>
      <vt:lpstr>MetLife Circular Light</vt:lpstr>
      <vt:lpstr>Open Sans</vt:lpstr>
      <vt:lpstr>Open Sans Bold</vt:lpstr>
      <vt:lpstr>Proxima Nova</vt:lpstr>
      <vt:lpstr>Proxima Nova Light</vt:lpstr>
      <vt:lpstr>Segoe UI</vt:lpstr>
      <vt:lpstr>Source Sans Pro</vt:lpstr>
      <vt:lpstr>Source Sans Pro</vt:lpstr>
      <vt:lpstr>Source Sans Pro Light</vt:lpstr>
      <vt:lpstr>Source Sans Pro SemiBold</vt:lpstr>
      <vt:lpstr>System Font Regular</vt:lpstr>
      <vt:lpstr>Times New Roman</vt:lpstr>
      <vt:lpstr>Tisa Pro Light</vt:lpstr>
      <vt:lpstr>Trebuchet MS</vt:lpstr>
      <vt:lpstr>Wingdings</vt:lpstr>
      <vt:lpstr>Powerpoint_2</vt:lpstr>
      <vt:lpstr>ABC_DesignerOnly</vt:lpstr>
      <vt:lpstr>1_Office Theme</vt:lpstr>
      <vt:lpstr>CVS_Health_PPT_Everyday_Widescreen_Template</vt:lpstr>
      <vt:lpstr>Updated Design Slides</vt:lpstr>
      <vt:lpstr>Default Theme</vt:lpstr>
      <vt:lpstr>PowerPoint Presentation</vt:lpstr>
      <vt:lpstr>Agenda</vt:lpstr>
      <vt:lpstr>What’s New for 2025</vt:lpstr>
      <vt:lpstr>Open Enrollment…What do I need to turn in?</vt:lpstr>
      <vt:lpstr>Non-Medicare-Eligible Retirees, Beneficiaries and Dependents Medical Plans  Anthem HSA Anthem POS Anthem HMO Kaiser HMO</vt:lpstr>
      <vt:lpstr>Choosing and using  your Fulton County Anthem  health plan</vt:lpstr>
      <vt:lpstr>PowerPoint Presentation</vt:lpstr>
      <vt:lpstr>PowerPoint Presentation</vt:lpstr>
      <vt:lpstr>How the Anthem HSA Plan Works</vt:lpstr>
      <vt:lpstr>How does the MetLife Health Savings Account work with my High Deductible Health Plan</vt:lpstr>
      <vt:lpstr>How does the MetLife Health Savings Account work with my High Deductible Health Plan</vt:lpstr>
      <vt:lpstr>MetLife Health Savings Account</vt:lpstr>
      <vt:lpstr>PowerPoint Presentation</vt:lpstr>
      <vt:lpstr>How the Anthem POS Plan Works</vt:lpstr>
      <vt:lpstr>How the Anthem HMO Plan Works</vt:lpstr>
      <vt:lpstr>How to Locate an Anthem Network Doctor</vt:lpstr>
      <vt:lpstr>Sydney Health mobile app</vt:lpstr>
      <vt:lpstr>Benefits of Using               Health Care</vt:lpstr>
      <vt:lpstr>PowerPoint Presentation</vt:lpstr>
      <vt:lpstr>Integrated care  centered around you</vt:lpstr>
      <vt:lpstr>PowerPoint Presentation</vt:lpstr>
      <vt:lpstr>Care that’s convenient</vt:lpstr>
      <vt:lpstr>Conveniently located throughout metro Atlanta </vt:lpstr>
      <vt:lpstr>Resources for mental health</vt:lpstr>
      <vt:lpstr>Convenient care while traveling</vt:lpstr>
      <vt:lpstr>PowerPoint Presentation</vt:lpstr>
      <vt:lpstr>PowerPoint Presentation</vt:lpstr>
      <vt:lpstr>PowerPoint Presentation</vt:lpstr>
      <vt:lpstr>PowerPoint Presentation</vt:lpstr>
      <vt:lpstr>PowerPoint Presentation</vt:lpstr>
      <vt:lpstr>PowerPoint Presentation</vt:lpstr>
      <vt:lpstr>Comparing Medical Plans</vt:lpstr>
      <vt:lpstr>Comparing Prescription Drug Coverage</vt:lpstr>
      <vt:lpstr>Medicare-Eligible Retirees, Beneficiaries and Dependents  Aetna Basic Medicare Aetna Enhanced Medicare Aetna Medicare Advantage Anthem Medicare HMO Anthem Medicare PPO Plus Kaiser Senior Advantage </vt:lpstr>
      <vt:lpstr>Medicare Part B Premium Subsidy</vt:lpstr>
      <vt:lpstr>Medical Plan Options for Medicare-Eligible Retirees/Beneficiaries</vt:lpstr>
      <vt:lpstr>Aetna Medicare Advantage  </vt:lpstr>
      <vt:lpstr>Let’s look at your medical benefits</vt:lpstr>
      <vt:lpstr>Prescription drug benefits designed for Fulton County Retirees</vt:lpstr>
      <vt:lpstr>Let’s look at your prescription drug benefits</vt:lpstr>
      <vt:lpstr>CVS Caremark® Mail  Service Pharmacy </vt:lpstr>
      <vt:lpstr>Inflation Reduction Act (IRA) </vt:lpstr>
      <vt:lpstr>Need help with your Medicare drug costs?  </vt:lpstr>
      <vt:lpstr>You get more with Aetna Medicare Advantage</vt:lpstr>
      <vt:lpstr>PowerPoint Presentation</vt:lpstr>
      <vt:lpstr>PowerPoint Presentation</vt:lpstr>
      <vt:lpstr>PowerPoint Presentation</vt:lpstr>
      <vt:lpstr>Aetna® Medicare member website </vt:lpstr>
      <vt:lpstr>PowerPoint Presentation</vt:lpstr>
      <vt:lpstr>PowerPoint Presentation</vt:lpstr>
      <vt:lpstr>PowerPoint Presentation</vt:lpstr>
      <vt:lpstr>Thank  you</vt:lpstr>
      <vt:lpstr>Claims Adjudication for Medicare-Eligible Retirees/Beneficiaries</vt:lpstr>
      <vt:lpstr>Medicare Indemnity (PPO)</vt:lpstr>
      <vt:lpstr>Medicare HMO </vt:lpstr>
      <vt:lpstr>Discount Programs</vt:lpstr>
      <vt:lpstr>PowerPoint Presentation</vt:lpstr>
      <vt:lpstr>Summary of Benefits 01/01/2025-12/31/2025</vt:lpstr>
      <vt:lpstr>PowerPoint Presentation</vt:lpstr>
      <vt:lpstr>Take advantage of OnePass®</vt:lpstr>
      <vt:lpstr>Need a ride to the doctor?  Your plan covers that</vt:lpstr>
      <vt:lpstr>PowerPoint Presentation</vt:lpstr>
      <vt:lpstr>Dental Plans</vt:lpstr>
      <vt:lpstr>Aetna Dental</vt:lpstr>
      <vt:lpstr>Comparing the Dental Plans</vt:lpstr>
      <vt:lpstr>Comparison – Aetna Dental HMO Plan vs. Aetna Dental PPO Plan</vt:lpstr>
      <vt:lpstr>How to Locate an Aetna Network Dental Provider</vt:lpstr>
      <vt:lpstr>Aetna Virtual Dental Care </vt:lpstr>
      <vt:lpstr>Special Discounts for Aetna Dental Members</vt:lpstr>
      <vt:lpstr>Vision Plan</vt:lpstr>
      <vt:lpstr>Superior Vision...savings, choice and convenience</vt:lpstr>
      <vt:lpstr>PowerPoint Presentation</vt:lpstr>
      <vt:lpstr>PowerPoint Presentation</vt:lpstr>
      <vt:lpstr>PowerPoint Presentation</vt:lpstr>
      <vt:lpstr> Locate a Vision Provider</vt:lpstr>
      <vt:lpstr>Life Insurance</vt:lpstr>
      <vt:lpstr>Life Insurance</vt:lpstr>
      <vt:lpstr>Questions?</vt:lpstr>
    </vt:vector>
  </TitlesOfParts>
  <Company>EPIC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EPIC Edge: Holistic Benefits Management</dc:title>
  <dc:creator>dkappenman</dc:creator>
  <cp:lastModifiedBy>Porter, Shameka</cp:lastModifiedBy>
  <cp:revision>3</cp:revision>
  <cp:lastPrinted>2023-09-25T18:56:09Z</cp:lastPrinted>
  <dcterms:created xsi:type="dcterms:W3CDTF">2010-07-13T15:22:03Z</dcterms:created>
  <dcterms:modified xsi:type="dcterms:W3CDTF">2024-10-10T13:07:28Z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TC011367961033</vt:lpwstr>
  </property>
  <property fmtid="{D5CDD505-2E9C-101B-9397-08002B2CF9AE}" pid="3" name="ContentTypeId">
    <vt:lpwstr>0x01010052A7444C8A6A494B830371F5FAC8FEC9</vt:lpwstr>
  </property>
  <property fmtid="{D5CDD505-2E9C-101B-9397-08002B2CF9AE}" pid="4" name="MediaServiceImageTags">
    <vt:lpwstr/>
  </property>
</Properties>
</file>