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0" r:id="rId1"/>
  </p:sldMasterIdLst>
  <p:notesMasterIdLst>
    <p:notesMasterId r:id="rId8"/>
  </p:notesMasterIdLst>
  <p:handoutMasterIdLst>
    <p:handoutMasterId r:id="rId9"/>
  </p:handoutMasterIdLst>
  <p:sldIdLst>
    <p:sldId id="359" r:id="rId2"/>
    <p:sldId id="387" r:id="rId3"/>
    <p:sldId id="388" r:id="rId4"/>
    <p:sldId id="389" r:id="rId5"/>
    <p:sldId id="390" r:id="rId6"/>
    <p:sldId id="391" r:id="rId7"/>
  </p:sldIdLst>
  <p:sldSz cx="9144000" cy="6858000" type="screen4x3"/>
  <p:notesSz cx="9296400" cy="14782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A0A1DE-4C9E-456C-B64C-1415803BD88E}">
          <p14:sldIdLst>
            <p14:sldId id="359"/>
            <p14:sldId id="387"/>
            <p14:sldId id="388"/>
            <p14:sldId id="389"/>
            <p14:sldId id="390"/>
            <p14:sldId id="391"/>
          </p14:sldIdLst>
        </p14:section>
        <p14:section name="Untitled Section" id="{D0918A7C-11DC-49BC-B18B-A42551BE1D8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05" autoAdjust="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29282" cy="742169"/>
          </a:xfrm>
          <a:prstGeom prst="rect">
            <a:avLst/>
          </a:prstGeom>
        </p:spPr>
        <p:txBody>
          <a:bodyPr vert="horz" lIns="135020" tIns="67510" rIns="135020" bIns="67510" rtlCol="0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1"/>
            <a:ext cx="4029282" cy="742169"/>
          </a:xfrm>
          <a:prstGeom prst="rect">
            <a:avLst/>
          </a:prstGeom>
        </p:spPr>
        <p:txBody>
          <a:bodyPr vert="horz" lIns="135020" tIns="67510" rIns="135020" bIns="67510" rtlCol="0"/>
          <a:lstStyle>
            <a:lvl1pPr algn="r">
              <a:defRPr sz="1800"/>
            </a:lvl1pPr>
          </a:lstStyle>
          <a:p>
            <a:fld id="{1262F475-D8A7-4321-8713-8BDBBEC25307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14040632"/>
            <a:ext cx="4029282" cy="742169"/>
          </a:xfrm>
          <a:prstGeom prst="rect">
            <a:avLst/>
          </a:prstGeom>
        </p:spPr>
        <p:txBody>
          <a:bodyPr vert="horz" lIns="135020" tIns="67510" rIns="135020" bIns="67510" rtlCol="0" anchor="b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14040632"/>
            <a:ext cx="4029282" cy="742169"/>
          </a:xfrm>
          <a:prstGeom prst="rect">
            <a:avLst/>
          </a:prstGeom>
        </p:spPr>
        <p:txBody>
          <a:bodyPr vert="horz" lIns="135020" tIns="67510" rIns="135020" bIns="67510" rtlCol="0" anchor="b"/>
          <a:lstStyle>
            <a:lvl1pPr algn="r">
              <a:defRPr sz="1800"/>
            </a:lvl1pPr>
          </a:lstStyle>
          <a:p>
            <a:fld id="{11BD1995-8359-4087-A96C-211A7413FE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6609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27666" cy="741708"/>
          </a:xfrm>
          <a:prstGeom prst="rect">
            <a:avLst/>
          </a:prstGeom>
        </p:spPr>
        <p:txBody>
          <a:bodyPr vert="horz" lIns="136525" tIns="68263" rIns="136525" bIns="68263" rtlCol="0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624" y="1"/>
            <a:ext cx="4027664" cy="741708"/>
          </a:xfrm>
          <a:prstGeom prst="rect">
            <a:avLst/>
          </a:prstGeom>
        </p:spPr>
        <p:txBody>
          <a:bodyPr vert="horz" lIns="136525" tIns="68263" rIns="136525" bIns="68263" rtlCol="0"/>
          <a:lstStyle>
            <a:lvl1pPr algn="r">
              <a:defRPr sz="1800"/>
            </a:lvl1pPr>
          </a:lstStyle>
          <a:p>
            <a:fld id="{CF2B9404-B0A5-4D81-B216-A30DE7BB7C95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20800" y="1847850"/>
            <a:ext cx="6654800" cy="499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6525" tIns="68263" rIns="136525" bIns="6826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6" y="7114223"/>
            <a:ext cx="7435851" cy="5820728"/>
          </a:xfrm>
          <a:prstGeom prst="rect">
            <a:avLst/>
          </a:prstGeom>
        </p:spPr>
        <p:txBody>
          <a:bodyPr vert="horz" lIns="136525" tIns="68263" rIns="136525" bIns="6826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4041100"/>
            <a:ext cx="4027666" cy="741707"/>
          </a:xfrm>
          <a:prstGeom prst="rect">
            <a:avLst/>
          </a:prstGeom>
        </p:spPr>
        <p:txBody>
          <a:bodyPr vert="horz" lIns="136525" tIns="68263" rIns="136525" bIns="68263" rtlCol="0" anchor="b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624" y="14041100"/>
            <a:ext cx="4027664" cy="741707"/>
          </a:xfrm>
          <a:prstGeom prst="rect">
            <a:avLst/>
          </a:prstGeom>
        </p:spPr>
        <p:txBody>
          <a:bodyPr vert="horz" lIns="136525" tIns="68263" rIns="136525" bIns="68263" rtlCol="0" anchor="b"/>
          <a:lstStyle>
            <a:lvl1pPr algn="r">
              <a:defRPr sz="1800"/>
            </a:lvl1pPr>
          </a:lstStyle>
          <a:p>
            <a:fld id="{E7E88DAA-8309-4D7C-8B1D-0ED89A0EDF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7069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88DAA-8309-4D7C-8B1D-0ED89A0EDF5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653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1E1B7-7BB0-4110-854C-4C3C93B5566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85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07A2-1EE7-41FD-87C1-6FE50B7CC02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34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D2B58-0795-4B75-B38F-8430008BE08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7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492C-629B-481B-8FE5-02E6877FD50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42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96EB-8D08-4CBA-943A-22D69A4AB94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92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13E3B-C335-45C9-BCCD-03F83073265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30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74DD-5E82-4BE5-BA95-5638BAB856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265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3E35-6C48-4183-9BF2-4A320510CB4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210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4A2F7-8C2A-4D60-8DDC-65EEEF965B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6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1F498-2CED-44F5-8230-95FA8FFC5C4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791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CAC9-F370-466F-9538-5403FD850D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05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75619-AD36-4943-AA70-0D092790F49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DESIGN NARRATIVE  |    FULTON COUNTY GOVERNMENT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EBF3F-15C1-46F6-A88D-25B3508BC3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984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395177"/>
            <a:ext cx="9153045" cy="6685738"/>
            <a:chOff x="-2" y="-127962"/>
            <a:chExt cx="9153045" cy="6685738"/>
          </a:xfrm>
        </p:grpSpPr>
        <p:pic>
          <p:nvPicPr>
            <p:cNvPr id="15" name="Picture 2" descr="Fulton County Government, Atlanta GA"/>
            <p:cNvPicPr>
              <a:picLocks noChangeAspect="1" noChangeArrowheads="1"/>
            </p:cNvPicPr>
            <p:nvPr/>
          </p:nvPicPr>
          <p:blipFill rotWithShape="1">
            <a:blip r:embed="rId3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8780"/>
            <a:stretch/>
          </p:blipFill>
          <p:spPr bwMode="auto">
            <a:xfrm>
              <a:off x="1" y="-70739"/>
              <a:ext cx="9153042" cy="66071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0"/>
            <p:cNvGrpSpPr/>
            <p:nvPr/>
          </p:nvGrpSpPr>
          <p:grpSpPr>
            <a:xfrm>
              <a:off x="-2" y="-127962"/>
              <a:ext cx="9144002" cy="6664954"/>
              <a:chOff x="-2" y="-56602"/>
              <a:chExt cx="9144002" cy="6522234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-2" y="-28301"/>
                <a:ext cx="3392621" cy="6493933"/>
                <a:chOff x="-2" y="-28301"/>
                <a:chExt cx="3392621" cy="6493933"/>
              </a:xfrm>
            </p:grpSpPr>
            <p:sp>
              <p:nvSpPr>
                <p:cNvPr id="7" name="Rectangle 6"/>
                <p:cNvSpPr/>
                <p:nvPr/>
              </p:nvSpPr>
              <p:spPr>
                <a:xfrm>
                  <a:off x="0" y="5453269"/>
                  <a:ext cx="3392619" cy="1012363"/>
                </a:xfrm>
                <a:custGeom>
                  <a:avLst/>
                  <a:gdLst>
                    <a:gd name="connsiteX0" fmla="*/ 0 w 3392619"/>
                    <a:gd name="connsiteY0" fmla="*/ 0 h 1032932"/>
                    <a:gd name="connsiteX1" fmla="*/ 3392619 w 3392619"/>
                    <a:gd name="connsiteY1" fmla="*/ 0 h 1032932"/>
                    <a:gd name="connsiteX2" fmla="*/ 3392619 w 3392619"/>
                    <a:gd name="connsiteY2" fmla="*/ 1032932 h 1032932"/>
                    <a:gd name="connsiteX3" fmla="*/ 0 w 3392619"/>
                    <a:gd name="connsiteY3" fmla="*/ 1032932 h 1032932"/>
                    <a:gd name="connsiteX4" fmla="*/ 0 w 3392619"/>
                    <a:gd name="connsiteY4" fmla="*/ 0 h 1032932"/>
                    <a:gd name="connsiteX0" fmla="*/ 0 w 3392619"/>
                    <a:gd name="connsiteY0" fmla="*/ 26504 h 1059436"/>
                    <a:gd name="connsiteX1" fmla="*/ 3081192 w 3392619"/>
                    <a:gd name="connsiteY1" fmla="*/ 0 h 1059436"/>
                    <a:gd name="connsiteX2" fmla="*/ 3392619 w 3392619"/>
                    <a:gd name="connsiteY2" fmla="*/ 1059436 h 1059436"/>
                    <a:gd name="connsiteX3" fmla="*/ 0 w 3392619"/>
                    <a:gd name="connsiteY3" fmla="*/ 1059436 h 1059436"/>
                    <a:gd name="connsiteX4" fmla="*/ 0 w 3392619"/>
                    <a:gd name="connsiteY4" fmla="*/ 26504 h 10594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92619" h="1059436">
                      <a:moveTo>
                        <a:pt x="0" y="26504"/>
                      </a:moveTo>
                      <a:lnTo>
                        <a:pt x="3081192" y="0"/>
                      </a:lnTo>
                      <a:lnTo>
                        <a:pt x="3392619" y="1059436"/>
                      </a:lnTo>
                      <a:lnTo>
                        <a:pt x="0" y="1059436"/>
                      </a:lnTo>
                      <a:lnTo>
                        <a:pt x="0" y="2650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-2" y="-28301"/>
                  <a:ext cx="3392621" cy="5508075"/>
                </a:xfrm>
                <a:custGeom>
                  <a:avLst/>
                  <a:gdLst>
                    <a:gd name="connsiteX0" fmla="*/ 0 w 9144000"/>
                    <a:gd name="connsiteY0" fmla="*/ 0 h 6858001"/>
                    <a:gd name="connsiteX1" fmla="*/ 9144000 w 9144000"/>
                    <a:gd name="connsiteY1" fmla="*/ 0 h 6858001"/>
                    <a:gd name="connsiteX2" fmla="*/ 9144000 w 9144000"/>
                    <a:gd name="connsiteY2" fmla="*/ 6858001 h 6858001"/>
                    <a:gd name="connsiteX3" fmla="*/ 0 w 9144000"/>
                    <a:gd name="connsiteY3" fmla="*/ 6858001 h 6858001"/>
                    <a:gd name="connsiteX4" fmla="*/ 0 w 9144000"/>
                    <a:gd name="connsiteY4" fmla="*/ 0 h 6858001"/>
                    <a:gd name="connsiteX0" fmla="*/ 0 w 9144000"/>
                    <a:gd name="connsiteY0" fmla="*/ 0 h 6858001"/>
                    <a:gd name="connsiteX1" fmla="*/ 9144000 w 9144000"/>
                    <a:gd name="connsiteY1" fmla="*/ 0 h 6858001"/>
                    <a:gd name="connsiteX2" fmla="*/ 4946469 w 9144000"/>
                    <a:gd name="connsiteY2" fmla="*/ 6849293 h 6858001"/>
                    <a:gd name="connsiteX3" fmla="*/ 0 w 9144000"/>
                    <a:gd name="connsiteY3" fmla="*/ 6858001 h 6858001"/>
                    <a:gd name="connsiteX4" fmla="*/ 0 w 9144000"/>
                    <a:gd name="connsiteY4" fmla="*/ 0 h 6858001"/>
                    <a:gd name="connsiteX0" fmla="*/ 0 w 4946469"/>
                    <a:gd name="connsiteY0" fmla="*/ 0 h 6858001"/>
                    <a:gd name="connsiteX1" fmla="*/ 2368731 w 4946469"/>
                    <a:gd name="connsiteY1" fmla="*/ 17418 h 6858001"/>
                    <a:gd name="connsiteX2" fmla="*/ 4946469 w 4946469"/>
                    <a:gd name="connsiteY2" fmla="*/ 6849293 h 6858001"/>
                    <a:gd name="connsiteX3" fmla="*/ 0 w 4946469"/>
                    <a:gd name="connsiteY3" fmla="*/ 6858001 h 6858001"/>
                    <a:gd name="connsiteX4" fmla="*/ 0 w 4946469"/>
                    <a:gd name="connsiteY4" fmla="*/ 0 h 6858001"/>
                    <a:gd name="connsiteX0" fmla="*/ 0 w 4371704"/>
                    <a:gd name="connsiteY0" fmla="*/ 0 h 6858001"/>
                    <a:gd name="connsiteX1" fmla="*/ 2368731 w 4371704"/>
                    <a:gd name="connsiteY1" fmla="*/ 17418 h 6858001"/>
                    <a:gd name="connsiteX2" fmla="*/ 4371704 w 4371704"/>
                    <a:gd name="connsiteY2" fmla="*/ 6840584 h 6858001"/>
                    <a:gd name="connsiteX3" fmla="*/ 0 w 4371704"/>
                    <a:gd name="connsiteY3" fmla="*/ 6858001 h 6858001"/>
                    <a:gd name="connsiteX4" fmla="*/ 0 w 4371704"/>
                    <a:gd name="connsiteY4" fmla="*/ 0 h 6858001"/>
                    <a:gd name="connsiteX0" fmla="*/ 0 w 4763589"/>
                    <a:gd name="connsiteY0" fmla="*/ 0 h 6901544"/>
                    <a:gd name="connsiteX1" fmla="*/ 2368731 w 4763589"/>
                    <a:gd name="connsiteY1" fmla="*/ 17418 h 6901544"/>
                    <a:gd name="connsiteX2" fmla="*/ 4763589 w 4763589"/>
                    <a:gd name="connsiteY2" fmla="*/ 6901544 h 6901544"/>
                    <a:gd name="connsiteX3" fmla="*/ 0 w 4763589"/>
                    <a:gd name="connsiteY3" fmla="*/ 6858001 h 6901544"/>
                    <a:gd name="connsiteX4" fmla="*/ 0 w 4763589"/>
                    <a:gd name="connsiteY4" fmla="*/ 0 h 6901544"/>
                    <a:gd name="connsiteX0" fmla="*/ 0 w 4763589"/>
                    <a:gd name="connsiteY0" fmla="*/ 0 h 6858001"/>
                    <a:gd name="connsiteX1" fmla="*/ 2368731 w 4763589"/>
                    <a:gd name="connsiteY1" fmla="*/ 17418 h 6858001"/>
                    <a:gd name="connsiteX2" fmla="*/ 4763589 w 4763589"/>
                    <a:gd name="connsiteY2" fmla="*/ 6840584 h 6858001"/>
                    <a:gd name="connsiteX3" fmla="*/ 0 w 4763589"/>
                    <a:gd name="connsiteY3" fmla="*/ 6858001 h 6858001"/>
                    <a:gd name="connsiteX4" fmla="*/ 0 w 4763589"/>
                    <a:gd name="connsiteY4" fmla="*/ 0 h 6858001"/>
                    <a:gd name="connsiteX0" fmla="*/ 0 w 4890284"/>
                    <a:gd name="connsiteY0" fmla="*/ 0 h 6858001"/>
                    <a:gd name="connsiteX1" fmla="*/ 2368731 w 4890284"/>
                    <a:gd name="connsiteY1" fmla="*/ 17418 h 6858001"/>
                    <a:gd name="connsiteX2" fmla="*/ 4890284 w 4890284"/>
                    <a:gd name="connsiteY2" fmla="*/ 6822309 h 6858001"/>
                    <a:gd name="connsiteX3" fmla="*/ 0 w 4890284"/>
                    <a:gd name="connsiteY3" fmla="*/ 6858001 h 6858001"/>
                    <a:gd name="connsiteX4" fmla="*/ 0 w 4890284"/>
                    <a:gd name="connsiteY4" fmla="*/ 0 h 6858001"/>
                    <a:gd name="connsiteX0" fmla="*/ 0 w 4890284"/>
                    <a:gd name="connsiteY0" fmla="*/ 0 h 6858001"/>
                    <a:gd name="connsiteX1" fmla="*/ 2132236 w 4890284"/>
                    <a:gd name="connsiteY1" fmla="*/ 72245 h 6858001"/>
                    <a:gd name="connsiteX2" fmla="*/ 4890284 w 4890284"/>
                    <a:gd name="connsiteY2" fmla="*/ 6822309 h 6858001"/>
                    <a:gd name="connsiteX3" fmla="*/ 0 w 4890284"/>
                    <a:gd name="connsiteY3" fmla="*/ 6858001 h 6858001"/>
                    <a:gd name="connsiteX4" fmla="*/ 0 w 4890284"/>
                    <a:gd name="connsiteY4" fmla="*/ 0 h 6858001"/>
                    <a:gd name="connsiteX0" fmla="*/ 0 w 4890284"/>
                    <a:gd name="connsiteY0" fmla="*/ 9996 h 6867997"/>
                    <a:gd name="connsiteX1" fmla="*/ 2191360 w 4890284"/>
                    <a:gd name="connsiteY1" fmla="*/ 0 h 6867997"/>
                    <a:gd name="connsiteX2" fmla="*/ 4890284 w 4890284"/>
                    <a:gd name="connsiteY2" fmla="*/ 6832305 h 6867997"/>
                    <a:gd name="connsiteX3" fmla="*/ 0 w 4890284"/>
                    <a:gd name="connsiteY3" fmla="*/ 6867997 h 6867997"/>
                    <a:gd name="connsiteX4" fmla="*/ 0 w 4890284"/>
                    <a:gd name="connsiteY4" fmla="*/ 9996 h 6867997"/>
                    <a:gd name="connsiteX0" fmla="*/ 0 w 6142167"/>
                    <a:gd name="connsiteY0" fmla="*/ 9996 h 6867997"/>
                    <a:gd name="connsiteX1" fmla="*/ 2191360 w 6142167"/>
                    <a:gd name="connsiteY1" fmla="*/ 0 h 6867997"/>
                    <a:gd name="connsiteX2" fmla="*/ 6142167 w 6142167"/>
                    <a:gd name="connsiteY2" fmla="*/ 6786615 h 6867997"/>
                    <a:gd name="connsiteX3" fmla="*/ 0 w 6142167"/>
                    <a:gd name="connsiteY3" fmla="*/ 6867997 h 6867997"/>
                    <a:gd name="connsiteX4" fmla="*/ 0 w 6142167"/>
                    <a:gd name="connsiteY4" fmla="*/ 9996 h 6867997"/>
                    <a:gd name="connsiteX0" fmla="*/ 0 w 6142167"/>
                    <a:gd name="connsiteY0" fmla="*/ 19134 h 6877135"/>
                    <a:gd name="connsiteX1" fmla="*/ 2971756 w 6142167"/>
                    <a:gd name="connsiteY1" fmla="*/ 0 h 6877135"/>
                    <a:gd name="connsiteX2" fmla="*/ 6142167 w 6142167"/>
                    <a:gd name="connsiteY2" fmla="*/ 6795753 h 6877135"/>
                    <a:gd name="connsiteX3" fmla="*/ 0 w 6142167"/>
                    <a:gd name="connsiteY3" fmla="*/ 6877135 h 6877135"/>
                    <a:gd name="connsiteX4" fmla="*/ 0 w 6142167"/>
                    <a:gd name="connsiteY4" fmla="*/ 19134 h 6877135"/>
                    <a:gd name="connsiteX0" fmla="*/ 16257 w 6158424"/>
                    <a:gd name="connsiteY0" fmla="*/ 19134 h 6795753"/>
                    <a:gd name="connsiteX1" fmla="*/ 2988013 w 6158424"/>
                    <a:gd name="connsiteY1" fmla="*/ 0 h 6795753"/>
                    <a:gd name="connsiteX2" fmla="*/ 6158424 w 6158424"/>
                    <a:gd name="connsiteY2" fmla="*/ 6795753 h 6795753"/>
                    <a:gd name="connsiteX3" fmla="*/ 0 w 6158424"/>
                    <a:gd name="connsiteY3" fmla="*/ 6730929 h 6795753"/>
                    <a:gd name="connsiteX4" fmla="*/ 16257 w 6158424"/>
                    <a:gd name="connsiteY4" fmla="*/ 19134 h 6795753"/>
                    <a:gd name="connsiteX0" fmla="*/ 16257 w 6158424"/>
                    <a:gd name="connsiteY0" fmla="*/ 19134 h 6795753"/>
                    <a:gd name="connsiteX1" fmla="*/ 2988013 w 6158424"/>
                    <a:gd name="connsiteY1" fmla="*/ 0 h 6795753"/>
                    <a:gd name="connsiteX2" fmla="*/ 6158424 w 6158424"/>
                    <a:gd name="connsiteY2" fmla="*/ 6795753 h 6795753"/>
                    <a:gd name="connsiteX3" fmla="*/ 0 w 6158424"/>
                    <a:gd name="connsiteY3" fmla="*/ 6776619 h 6795753"/>
                    <a:gd name="connsiteX4" fmla="*/ 16257 w 6158424"/>
                    <a:gd name="connsiteY4" fmla="*/ 19134 h 6795753"/>
                    <a:gd name="connsiteX0" fmla="*/ 16257 w 6158424"/>
                    <a:gd name="connsiteY0" fmla="*/ 0 h 6776619"/>
                    <a:gd name="connsiteX1" fmla="*/ 3464452 w 6158424"/>
                    <a:gd name="connsiteY1" fmla="*/ 1938 h 6776619"/>
                    <a:gd name="connsiteX2" fmla="*/ 6158424 w 6158424"/>
                    <a:gd name="connsiteY2" fmla="*/ 6776619 h 6776619"/>
                    <a:gd name="connsiteX3" fmla="*/ 0 w 6158424"/>
                    <a:gd name="connsiteY3" fmla="*/ 6757485 h 6776619"/>
                    <a:gd name="connsiteX4" fmla="*/ 16257 w 6158424"/>
                    <a:gd name="connsiteY4" fmla="*/ 0 h 6776619"/>
                    <a:gd name="connsiteX0" fmla="*/ 16257 w 6158424"/>
                    <a:gd name="connsiteY0" fmla="*/ 19135 h 6795754"/>
                    <a:gd name="connsiteX1" fmla="*/ 3479822 w 6158424"/>
                    <a:gd name="connsiteY1" fmla="*/ 0 h 6795754"/>
                    <a:gd name="connsiteX2" fmla="*/ 6158424 w 6158424"/>
                    <a:gd name="connsiteY2" fmla="*/ 6795754 h 6795754"/>
                    <a:gd name="connsiteX3" fmla="*/ 0 w 6158424"/>
                    <a:gd name="connsiteY3" fmla="*/ 6776620 h 6795754"/>
                    <a:gd name="connsiteX4" fmla="*/ 16257 w 6158424"/>
                    <a:gd name="connsiteY4" fmla="*/ 19135 h 67957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58424" h="6795754">
                      <a:moveTo>
                        <a:pt x="16257" y="19135"/>
                      </a:moveTo>
                      <a:lnTo>
                        <a:pt x="3479822" y="0"/>
                      </a:lnTo>
                      <a:lnTo>
                        <a:pt x="6158424" y="6795754"/>
                      </a:lnTo>
                      <a:lnTo>
                        <a:pt x="0" y="6776620"/>
                      </a:lnTo>
                      <a:lnTo>
                        <a:pt x="16257" y="19135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  <a:alpha val="71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9" name="Rectangle 8"/>
              <p:cNvSpPr/>
              <p:nvPr/>
            </p:nvSpPr>
            <p:spPr>
              <a:xfrm>
                <a:off x="1904999" y="-56602"/>
                <a:ext cx="7239001" cy="712074"/>
              </a:xfrm>
              <a:custGeom>
                <a:avLst/>
                <a:gdLst>
                  <a:gd name="connsiteX0" fmla="*/ 0 w 7332499"/>
                  <a:gd name="connsiteY0" fmla="*/ 0 h 712074"/>
                  <a:gd name="connsiteX1" fmla="*/ 7332499 w 7332499"/>
                  <a:gd name="connsiteY1" fmla="*/ 0 h 712074"/>
                  <a:gd name="connsiteX2" fmla="*/ 7332499 w 7332499"/>
                  <a:gd name="connsiteY2" fmla="*/ 712074 h 712074"/>
                  <a:gd name="connsiteX3" fmla="*/ 0 w 7332499"/>
                  <a:gd name="connsiteY3" fmla="*/ 712074 h 712074"/>
                  <a:gd name="connsiteX4" fmla="*/ 0 w 7332499"/>
                  <a:gd name="connsiteY4" fmla="*/ 0 h 712074"/>
                  <a:gd name="connsiteX0" fmla="*/ 0 w 7332499"/>
                  <a:gd name="connsiteY0" fmla="*/ 0 h 712074"/>
                  <a:gd name="connsiteX1" fmla="*/ 7332499 w 7332499"/>
                  <a:gd name="connsiteY1" fmla="*/ 0 h 712074"/>
                  <a:gd name="connsiteX2" fmla="*/ 7332499 w 7332499"/>
                  <a:gd name="connsiteY2" fmla="*/ 712074 h 712074"/>
                  <a:gd name="connsiteX3" fmla="*/ 277091 w 7332499"/>
                  <a:gd name="connsiteY3" fmla="*/ 712074 h 712074"/>
                  <a:gd name="connsiteX4" fmla="*/ 0 w 7332499"/>
                  <a:gd name="connsiteY4" fmla="*/ 0 h 712074"/>
                  <a:gd name="connsiteX0" fmla="*/ 0 w 7332499"/>
                  <a:gd name="connsiteY0" fmla="*/ 0 h 712074"/>
                  <a:gd name="connsiteX1" fmla="*/ 7332499 w 7332499"/>
                  <a:gd name="connsiteY1" fmla="*/ 0 h 712074"/>
                  <a:gd name="connsiteX2" fmla="*/ 7332499 w 7332499"/>
                  <a:gd name="connsiteY2" fmla="*/ 712074 h 712074"/>
                  <a:gd name="connsiteX3" fmla="*/ 211601 w 7332499"/>
                  <a:gd name="connsiteY3" fmla="*/ 712074 h 712074"/>
                  <a:gd name="connsiteX4" fmla="*/ 0 w 7332499"/>
                  <a:gd name="connsiteY4" fmla="*/ 0 h 712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332499" h="712074">
                    <a:moveTo>
                      <a:pt x="0" y="0"/>
                    </a:moveTo>
                    <a:lnTo>
                      <a:pt x="7332499" y="0"/>
                    </a:lnTo>
                    <a:lnTo>
                      <a:pt x="7332499" y="712074"/>
                    </a:lnTo>
                    <a:lnTo>
                      <a:pt x="211601" y="7120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7350288" y="5168900"/>
              <a:ext cx="1776412" cy="1310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7" name="Rectangle 12"/>
            <p:cNvSpPr/>
            <p:nvPr/>
          </p:nvSpPr>
          <p:spPr>
            <a:xfrm rot="10800000">
              <a:off x="1811501" y="594854"/>
              <a:ext cx="7332134" cy="5962922"/>
            </a:xfrm>
            <a:custGeom>
              <a:avLst/>
              <a:gdLst>
                <a:gd name="connsiteX0" fmla="*/ 0 w 9144000"/>
                <a:gd name="connsiteY0" fmla="*/ 0 h 6858001"/>
                <a:gd name="connsiteX1" fmla="*/ 9144000 w 9144000"/>
                <a:gd name="connsiteY1" fmla="*/ 0 h 6858001"/>
                <a:gd name="connsiteX2" fmla="*/ 9144000 w 9144000"/>
                <a:gd name="connsiteY2" fmla="*/ 6858001 h 6858001"/>
                <a:gd name="connsiteX3" fmla="*/ 0 w 9144000"/>
                <a:gd name="connsiteY3" fmla="*/ 6858001 h 6858001"/>
                <a:gd name="connsiteX4" fmla="*/ 0 w 9144000"/>
                <a:gd name="connsiteY4" fmla="*/ 0 h 6858001"/>
                <a:gd name="connsiteX0" fmla="*/ 0 w 9144000"/>
                <a:gd name="connsiteY0" fmla="*/ 0 h 6858001"/>
                <a:gd name="connsiteX1" fmla="*/ 9144000 w 9144000"/>
                <a:gd name="connsiteY1" fmla="*/ 0 h 6858001"/>
                <a:gd name="connsiteX2" fmla="*/ 4946469 w 9144000"/>
                <a:gd name="connsiteY2" fmla="*/ 6849293 h 6858001"/>
                <a:gd name="connsiteX3" fmla="*/ 0 w 9144000"/>
                <a:gd name="connsiteY3" fmla="*/ 6858001 h 6858001"/>
                <a:gd name="connsiteX4" fmla="*/ 0 w 9144000"/>
                <a:gd name="connsiteY4" fmla="*/ 0 h 6858001"/>
                <a:gd name="connsiteX0" fmla="*/ 0 w 4946469"/>
                <a:gd name="connsiteY0" fmla="*/ 0 h 6858001"/>
                <a:gd name="connsiteX1" fmla="*/ 2368731 w 4946469"/>
                <a:gd name="connsiteY1" fmla="*/ 17418 h 6858001"/>
                <a:gd name="connsiteX2" fmla="*/ 4946469 w 4946469"/>
                <a:gd name="connsiteY2" fmla="*/ 6849293 h 6858001"/>
                <a:gd name="connsiteX3" fmla="*/ 0 w 4946469"/>
                <a:gd name="connsiteY3" fmla="*/ 6858001 h 6858001"/>
                <a:gd name="connsiteX4" fmla="*/ 0 w 4946469"/>
                <a:gd name="connsiteY4" fmla="*/ 0 h 6858001"/>
                <a:gd name="connsiteX0" fmla="*/ 0 w 4371704"/>
                <a:gd name="connsiteY0" fmla="*/ 0 h 6858001"/>
                <a:gd name="connsiteX1" fmla="*/ 2368731 w 4371704"/>
                <a:gd name="connsiteY1" fmla="*/ 17418 h 6858001"/>
                <a:gd name="connsiteX2" fmla="*/ 4371704 w 4371704"/>
                <a:gd name="connsiteY2" fmla="*/ 6840584 h 6858001"/>
                <a:gd name="connsiteX3" fmla="*/ 0 w 4371704"/>
                <a:gd name="connsiteY3" fmla="*/ 6858001 h 6858001"/>
                <a:gd name="connsiteX4" fmla="*/ 0 w 4371704"/>
                <a:gd name="connsiteY4" fmla="*/ 0 h 6858001"/>
                <a:gd name="connsiteX0" fmla="*/ 0 w 4763589"/>
                <a:gd name="connsiteY0" fmla="*/ 0 h 6901544"/>
                <a:gd name="connsiteX1" fmla="*/ 2368731 w 4763589"/>
                <a:gd name="connsiteY1" fmla="*/ 17418 h 6901544"/>
                <a:gd name="connsiteX2" fmla="*/ 4763589 w 4763589"/>
                <a:gd name="connsiteY2" fmla="*/ 6901544 h 6901544"/>
                <a:gd name="connsiteX3" fmla="*/ 0 w 4763589"/>
                <a:gd name="connsiteY3" fmla="*/ 6858001 h 6901544"/>
                <a:gd name="connsiteX4" fmla="*/ 0 w 4763589"/>
                <a:gd name="connsiteY4" fmla="*/ 0 h 6901544"/>
                <a:gd name="connsiteX0" fmla="*/ 0 w 4763589"/>
                <a:gd name="connsiteY0" fmla="*/ 0 h 6858001"/>
                <a:gd name="connsiteX1" fmla="*/ 2368731 w 4763589"/>
                <a:gd name="connsiteY1" fmla="*/ 17418 h 6858001"/>
                <a:gd name="connsiteX2" fmla="*/ 4763589 w 4763589"/>
                <a:gd name="connsiteY2" fmla="*/ 6840584 h 6858001"/>
                <a:gd name="connsiteX3" fmla="*/ 0 w 4763589"/>
                <a:gd name="connsiteY3" fmla="*/ 6858001 h 6858001"/>
                <a:gd name="connsiteX4" fmla="*/ 0 w 4763589"/>
                <a:gd name="connsiteY4" fmla="*/ 0 h 6858001"/>
                <a:gd name="connsiteX0" fmla="*/ 0 w 4763589"/>
                <a:gd name="connsiteY0" fmla="*/ 0 h 6858001"/>
                <a:gd name="connsiteX1" fmla="*/ 2368731 w 4763589"/>
                <a:gd name="connsiteY1" fmla="*/ 17418 h 6858001"/>
                <a:gd name="connsiteX2" fmla="*/ 4763589 w 4763589"/>
                <a:gd name="connsiteY2" fmla="*/ 6840584 h 6858001"/>
                <a:gd name="connsiteX3" fmla="*/ 4019781 w 4763589"/>
                <a:gd name="connsiteY3" fmla="*/ 6858000 h 6858001"/>
                <a:gd name="connsiteX4" fmla="*/ 0 w 4763589"/>
                <a:gd name="connsiteY4" fmla="*/ 6858001 h 6858001"/>
                <a:gd name="connsiteX5" fmla="*/ 0 w 4763589"/>
                <a:gd name="connsiteY5" fmla="*/ 0 h 6858001"/>
                <a:gd name="connsiteX0" fmla="*/ 0 w 4020486"/>
                <a:gd name="connsiteY0" fmla="*/ 0 h 6858001"/>
                <a:gd name="connsiteX1" fmla="*/ 2368731 w 4020486"/>
                <a:gd name="connsiteY1" fmla="*/ 17418 h 6858001"/>
                <a:gd name="connsiteX2" fmla="*/ 3910051 w 4020486"/>
                <a:gd name="connsiteY2" fmla="*/ 6831506 h 6858001"/>
                <a:gd name="connsiteX3" fmla="*/ 4019781 w 4020486"/>
                <a:gd name="connsiteY3" fmla="*/ 6858000 h 6858001"/>
                <a:gd name="connsiteX4" fmla="*/ 0 w 4020486"/>
                <a:gd name="connsiteY4" fmla="*/ 6858001 h 6858001"/>
                <a:gd name="connsiteX5" fmla="*/ 0 w 4020486"/>
                <a:gd name="connsiteY5" fmla="*/ 0 h 6858001"/>
                <a:gd name="connsiteX0" fmla="*/ 0 w 3910051"/>
                <a:gd name="connsiteY0" fmla="*/ 0 h 6858001"/>
                <a:gd name="connsiteX1" fmla="*/ 2368731 w 3910051"/>
                <a:gd name="connsiteY1" fmla="*/ 17418 h 6858001"/>
                <a:gd name="connsiteX2" fmla="*/ 3910051 w 3910051"/>
                <a:gd name="connsiteY2" fmla="*/ 6831506 h 6858001"/>
                <a:gd name="connsiteX3" fmla="*/ 3904438 w 3910051"/>
                <a:gd name="connsiteY3" fmla="*/ 6839845 h 6858001"/>
                <a:gd name="connsiteX4" fmla="*/ 0 w 3910051"/>
                <a:gd name="connsiteY4" fmla="*/ 6858001 h 6858001"/>
                <a:gd name="connsiteX5" fmla="*/ 0 w 3910051"/>
                <a:gd name="connsiteY5" fmla="*/ 0 h 6858001"/>
                <a:gd name="connsiteX0" fmla="*/ 0 w 3910051"/>
                <a:gd name="connsiteY0" fmla="*/ 0 h 6859767"/>
                <a:gd name="connsiteX1" fmla="*/ 2368731 w 3910051"/>
                <a:gd name="connsiteY1" fmla="*/ 17418 h 6859767"/>
                <a:gd name="connsiteX2" fmla="*/ 3910051 w 3910051"/>
                <a:gd name="connsiteY2" fmla="*/ 6831506 h 6859767"/>
                <a:gd name="connsiteX3" fmla="*/ 3883776 w 3910051"/>
                <a:gd name="connsiteY3" fmla="*/ 6859767 h 6859767"/>
                <a:gd name="connsiteX4" fmla="*/ 0 w 3910051"/>
                <a:gd name="connsiteY4" fmla="*/ 6858001 h 6859767"/>
                <a:gd name="connsiteX5" fmla="*/ 0 w 3910051"/>
                <a:gd name="connsiteY5" fmla="*/ 0 h 6859767"/>
                <a:gd name="connsiteX0" fmla="*/ 0 w 3910051"/>
                <a:gd name="connsiteY0" fmla="*/ 22425 h 6882192"/>
                <a:gd name="connsiteX1" fmla="*/ 3422468 w 3910051"/>
                <a:gd name="connsiteY1" fmla="*/ 0 h 6882192"/>
                <a:gd name="connsiteX2" fmla="*/ 3910051 w 3910051"/>
                <a:gd name="connsiteY2" fmla="*/ 6853931 h 6882192"/>
                <a:gd name="connsiteX3" fmla="*/ 3883776 w 3910051"/>
                <a:gd name="connsiteY3" fmla="*/ 6882192 h 6882192"/>
                <a:gd name="connsiteX4" fmla="*/ 0 w 3910051"/>
                <a:gd name="connsiteY4" fmla="*/ 6880426 h 6882192"/>
                <a:gd name="connsiteX5" fmla="*/ 0 w 3910051"/>
                <a:gd name="connsiteY5" fmla="*/ 22425 h 6882192"/>
                <a:gd name="connsiteX0" fmla="*/ 0 w 3910051"/>
                <a:gd name="connsiteY0" fmla="*/ 22425 h 6882192"/>
                <a:gd name="connsiteX1" fmla="*/ 3422468 w 3910051"/>
                <a:gd name="connsiteY1" fmla="*/ 0 h 6882192"/>
                <a:gd name="connsiteX2" fmla="*/ 3910051 w 3910051"/>
                <a:gd name="connsiteY2" fmla="*/ 6853931 h 6882192"/>
                <a:gd name="connsiteX3" fmla="*/ 3873446 w 3910051"/>
                <a:gd name="connsiteY3" fmla="*/ 6882192 h 6882192"/>
                <a:gd name="connsiteX4" fmla="*/ 0 w 3910051"/>
                <a:gd name="connsiteY4" fmla="*/ 6880426 h 6882192"/>
                <a:gd name="connsiteX5" fmla="*/ 0 w 3910051"/>
                <a:gd name="connsiteY5" fmla="*/ 22425 h 6882192"/>
                <a:gd name="connsiteX0" fmla="*/ 0 w 4364604"/>
                <a:gd name="connsiteY0" fmla="*/ 22425 h 6903734"/>
                <a:gd name="connsiteX1" fmla="*/ 3422468 w 4364604"/>
                <a:gd name="connsiteY1" fmla="*/ 0 h 6903734"/>
                <a:gd name="connsiteX2" fmla="*/ 4364604 w 4364604"/>
                <a:gd name="connsiteY2" fmla="*/ 6903734 h 6903734"/>
                <a:gd name="connsiteX3" fmla="*/ 3873446 w 4364604"/>
                <a:gd name="connsiteY3" fmla="*/ 6882192 h 6903734"/>
                <a:gd name="connsiteX4" fmla="*/ 0 w 4364604"/>
                <a:gd name="connsiteY4" fmla="*/ 6880426 h 6903734"/>
                <a:gd name="connsiteX5" fmla="*/ 0 w 4364604"/>
                <a:gd name="connsiteY5" fmla="*/ 22425 h 6903734"/>
                <a:gd name="connsiteX0" fmla="*/ 0 w 4380100"/>
                <a:gd name="connsiteY0" fmla="*/ 22425 h 6882192"/>
                <a:gd name="connsiteX1" fmla="*/ 3422468 w 4380100"/>
                <a:gd name="connsiteY1" fmla="*/ 0 h 6882192"/>
                <a:gd name="connsiteX2" fmla="*/ 4380100 w 4380100"/>
                <a:gd name="connsiteY2" fmla="*/ 6873851 h 6882192"/>
                <a:gd name="connsiteX3" fmla="*/ 3873446 w 4380100"/>
                <a:gd name="connsiteY3" fmla="*/ 6882192 h 6882192"/>
                <a:gd name="connsiteX4" fmla="*/ 0 w 4380100"/>
                <a:gd name="connsiteY4" fmla="*/ 6880426 h 6882192"/>
                <a:gd name="connsiteX5" fmla="*/ 0 w 4380100"/>
                <a:gd name="connsiteY5" fmla="*/ 22425 h 6882192"/>
                <a:gd name="connsiteX0" fmla="*/ 0 w 4380100"/>
                <a:gd name="connsiteY0" fmla="*/ 0 h 6859767"/>
                <a:gd name="connsiteX1" fmla="*/ 3452885 w 4380100"/>
                <a:gd name="connsiteY1" fmla="*/ 55047 h 6859767"/>
                <a:gd name="connsiteX2" fmla="*/ 4380100 w 4380100"/>
                <a:gd name="connsiteY2" fmla="*/ 6851426 h 6859767"/>
                <a:gd name="connsiteX3" fmla="*/ 3873446 w 4380100"/>
                <a:gd name="connsiteY3" fmla="*/ 6859767 h 6859767"/>
                <a:gd name="connsiteX4" fmla="*/ 0 w 4380100"/>
                <a:gd name="connsiteY4" fmla="*/ 6858001 h 6859767"/>
                <a:gd name="connsiteX5" fmla="*/ 0 w 4380100"/>
                <a:gd name="connsiteY5" fmla="*/ 0 h 6859767"/>
                <a:gd name="connsiteX0" fmla="*/ 5070 w 4385170"/>
                <a:gd name="connsiteY0" fmla="*/ 0 h 6859767"/>
                <a:gd name="connsiteX1" fmla="*/ 3457955 w 4385170"/>
                <a:gd name="connsiteY1" fmla="*/ 55047 h 6859767"/>
                <a:gd name="connsiteX2" fmla="*/ 4385170 w 4385170"/>
                <a:gd name="connsiteY2" fmla="*/ 6851426 h 6859767"/>
                <a:gd name="connsiteX3" fmla="*/ 3878516 w 4385170"/>
                <a:gd name="connsiteY3" fmla="*/ 6859767 h 6859767"/>
                <a:gd name="connsiteX4" fmla="*/ 0 w 4385170"/>
                <a:gd name="connsiteY4" fmla="*/ 6828949 h 6859767"/>
                <a:gd name="connsiteX5" fmla="*/ 5070 w 4385170"/>
                <a:gd name="connsiteY5" fmla="*/ 0 h 6859767"/>
                <a:gd name="connsiteX0" fmla="*/ 0 w 4390240"/>
                <a:gd name="connsiteY0" fmla="*/ 0 h 6859767"/>
                <a:gd name="connsiteX1" fmla="*/ 3463025 w 4390240"/>
                <a:gd name="connsiteY1" fmla="*/ 55047 h 6859767"/>
                <a:gd name="connsiteX2" fmla="*/ 4390240 w 4390240"/>
                <a:gd name="connsiteY2" fmla="*/ 6851426 h 6859767"/>
                <a:gd name="connsiteX3" fmla="*/ 3883586 w 4390240"/>
                <a:gd name="connsiteY3" fmla="*/ 6859767 h 6859767"/>
                <a:gd name="connsiteX4" fmla="*/ 5070 w 4390240"/>
                <a:gd name="connsiteY4" fmla="*/ 6828949 h 6859767"/>
                <a:gd name="connsiteX5" fmla="*/ 0 w 4390240"/>
                <a:gd name="connsiteY5" fmla="*/ 0 h 6859767"/>
                <a:gd name="connsiteX0" fmla="*/ 0 w 4390240"/>
                <a:gd name="connsiteY0" fmla="*/ 0 h 6859767"/>
                <a:gd name="connsiteX1" fmla="*/ 3463025 w 4390240"/>
                <a:gd name="connsiteY1" fmla="*/ 55047 h 6859767"/>
                <a:gd name="connsiteX2" fmla="*/ 4390240 w 4390240"/>
                <a:gd name="connsiteY2" fmla="*/ 6851426 h 6859767"/>
                <a:gd name="connsiteX3" fmla="*/ 3883586 w 4390240"/>
                <a:gd name="connsiteY3" fmla="*/ 6859767 h 6859767"/>
                <a:gd name="connsiteX4" fmla="*/ 5070 w 4390240"/>
                <a:gd name="connsiteY4" fmla="*/ 6828949 h 6859767"/>
                <a:gd name="connsiteX5" fmla="*/ 0 w 4390240"/>
                <a:gd name="connsiteY5" fmla="*/ 0 h 6859767"/>
                <a:gd name="connsiteX0" fmla="*/ 0 w 4390240"/>
                <a:gd name="connsiteY0" fmla="*/ 2524 h 6862291"/>
                <a:gd name="connsiteX1" fmla="*/ 3458002 w 4390240"/>
                <a:gd name="connsiteY1" fmla="*/ 0 h 6862291"/>
                <a:gd name="connsiteX2" fmla="*/ 4390240 w 4390240"/>
                <a:gd name="connsiteY2" fmla="*/ 6853950 h 6862291"/>
                <a:gd name="connsiteX3" fmla="*/ 3883586 w 4390240"/>
                <a:gd name="connsiteY3" fmla="*/ 6862291 h 6862291"/>
                <a:gd name="connsiteX4" fmla="*/ 5070 w 4390240"/>
                <a:gd name="connsiteY4" fmla="*/ 6831473 h 6862291"/>
                <a:gd name="connsiteX5" fmla="*/ 0 w 4390240"/>
                <a:gd name="connsiteY5" fmla="*/ 2524 h 6862291"/>
                <a:gd name="connsiteX0" fmla="*/ 0 w 4390240"/>
                <a:gd name="connsiteY0" fmla="*/ 0 h 6859767"/>
                <a:gd name="connsiteX1" fmla="*/ 3452979 w 4390240"/>
                <a:gd name="connsiteY1" fmla="*/ 35857 h 6859767"/>
                <a:gd name="connsiteX2" fmla="*/ 4390240 w 4390240"/>
                <a:gd name="connsiteY2" fmla="*/ 6851426 h 6859767"/>
                <a:gd name="connsiteX3" fmla="*/ 3883586 w 4390240"/>
                <a:gd name="connsiteY3" fmla="*/ 6859767 h 6859767"/>
                <a:gd name="connsiteX4" fmla="*/ 5070 w 4390240"/>
                <a:gd name="connsiteY4" fmla="*/ 6828949 h 6859767"/>
                <a:gd name="connsiteX5" fmla="*/ 0 w 4390240"/>
                <a:gd name="connsiteY5" fmla="*/ 0 h 6859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90240" h="6859767">
                  <a:moveTo>
                    <a:pt x="0" y="0"/>
                  </a:moveTo>
                  <a:lnTo>
                    <a:pt x="3452979" y="35857"/>
                  </a:lnTo>
                  <a:lnTo>
                    <a:pt x="4390240" y="6851426"/>
                  </a:lnTo>
                  <a:lnTo>
                    <a:pt x="3883586" y="6859767"/>
                  </a:lnTo>
                  <a:lnTo>
                    <a:pt x="5070" y="68289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060">
                <a:alpha val="9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9" name="Rectangle 5"/>
            <p:cNvSpPr/>
            <p:nvPr/>
          </p:nvSpPr>
          <p:spPr>
            <a:xfrm>
              <a:off x="8697159" y="642196"/>
              <a:ext cx="446841" cy="38832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2413000" y="1136444"/>
              <a:ext cx="6197602" cy="3169371"/>
              <a:chOff x="-50856" y="1722172"/>
              <a:chExt cx="3810240" cy="1300255"/>
            </a:xfrm>
          </p:grpSpPr>
          <p:sp>
            <p:nvSpPr>
              <p:cNvPr id="22" name="Title 1"/>
              <p:cNvSpPr txBox="1">
                <a:spLocks/>
              </p:cNvSpPr>
              <p:nvPr/>
            </p:nvSpPr>
            <p:spPr>
              <a:xfrm>
                <a:off x="-50856" y="1722172"/>
                <a:ext cx="3789418" cy="1082127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Autofit/>
              </a:bodyPr>
              <a:lstStyle>
                <a:lvl1pPr algn="ctr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800" kern="1200" cap="all" baseline="0">
                    <a:solidFill>
                      <a:schemeClr val="tx1"/>
                    </a:solidFill>
                    <a:effectLst/>
                    <a:latin typeface="+mj-lt"/>
                    <a:ea typeface="+mj-ea"/>
                    <a:cs typeface="+mj-cs"/>
                  </a:defRPr>
                </a:lvl1pPr>
              </a:lstStyle>
              <a:p>
                <a:pPr algn="l"/>
                <a:endParaRPr lang="en-US" sz="2500" dirty="0">
                  <a:solidFill>
                    <a:prstClr val="white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  <a:p>
                <a:pPr algn="r"/>
                <a:endParaRPr lang="en-US" sz="3000" dirty="0">
                  <a:solidFill>
                    <a:prstClr val="white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  <a:p>
                <a:pPr algn="r"/>
                <a:r>
                  <a:rPr lang="en-US" sz="3000" dirty="0">
                    <a:solidFill>
                      <a:prstClr val="white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WEX TRAINING PROGRAM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932342" y="2877220"/>
                <a:ext cx="1827042" cy="145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700" b="1" cap="all" spc="400" dirty="0">
                    <a:solidFill>
                      <a:srgbClr val="ED7D31"/>
                    </a:solidFill>
                    <a:latin typeface="Arial Narrow" panose="020B0606020202030204" pitchFamily="34" charset="0"/>
                    <a:cs typeface="Tunga" pitchFamily="2"/>
                  </a:rPr>
                  <a:t>MAY 1</a:t>
                </a:r>
                <a:r>
                  <a:rPr lang="en-US" sz="1700" b="1" cap="all" spc="400" baseline="30000" dirty="0">
                    <a:solidFill>
                      <a:srgbClr val="ED7D31"/>
                    </a:solidFill>
                    <a:latin typeface="Arial Narrow" panose="020B0606020202030204" pitchFamily="34" charset="0"/>
                    <a:cs typeface="Tunga" pitchFamily="2"/>
                  </a:rPr>
                  <a:t>st</a:t>
                </a:r>
                <a:r>
                  <a:rPr lang="en-US" sz="1700" b="1" cap="all" spc="400" dirty="0">
                    <a:solidFill>
                      <a:srgbClr val="ED7D31"/>
                    </a:solidFill>
                    <a:latin typeface="Arial Narrow" panose="020B0606020202030204" pitchFamily="34" charset="0"/>
                    <a:cs typeface="Tunga" pitchFamily="2"/>
                  </a:rPr>
                  <a:t>, 2023</a:t>
                </a: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341084" y="5604254"/>
              <a:ext cx="3419670" cy="756776"/>
              <a:chOff x="438535" y="5661771"/>
              <a:chExt cx="3419670" cy="740570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1111423" y="5661771"/>
                <a:ext cx="2746782" cy="740570"/>
                <a:chOff x="936910" y="163794"/>
                <a:chExt cx="2746782" cy="806569"/>
              </a:xfrm>
            </p:grpSpPr>
            <p:sp>
              <p:nvSpPr>
                <p:cNvPr id="28" name="TextBox 5"/>
                <p:cNvSpPr txBox="1"/>
                <p:nvPr/>
              </p:nvSpPr>
              <p:spPr>
                <a:xfrm>
                  <a:off x="936910" y="163794"/>
                  <a:ext cx="2746782" cy="7827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lnSpc>
                      <a:spcPct val="107000"/>
                    </a:lnSpc>
                    <a:tabLst>
                      <a:tab pos="2971800" algn="ctr"/>
                      <a:tab pos="5943600" algn="r"/>
                    </a:tabLst>
                  </a:pPr>
                  <a:r>
                    <a:rPr lang="en-US" sz="1000" b="1" cap="all" dirty="0">
                      <a:solidFill>
                        <a:srgbClr val="002060"/>
                      </a:solidFill>
                      <a:latin typeface="Century Gothic" panose="020B0502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Fulton County Government </a:t>
                  </a:r>
                  <a:endParaRPr lang="en-US" sz="1000" b="1" dirty="0">
                    <a:solidFill>
                      <a:srgbClr val="002060"/>
                    </a:solidFill>
                    <a:latin typeface="Century Gothic" panose="020B050202020202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  <a:p>
                  <a:pPr defTabSz="685800">
                    <a:defRPr/>
                  </a:pPr>
                  <a:r>
                    <a:rPr lang="en-US" sz="1000" dirty="0">
                      <a:solidFill>
                        <a:srgbClr val="002060"/>
                      </a:solidFill>
                      <a:latin typeface="Century Gothic" panose="020B0502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141 Pryor Street </a:t>
                  </a:r>
                  <a:endParaRPr lang="en-US" sz="1000" kern="0" dirty="0">
                    <a:solidFill>
                      <a:srgbClr val="002060"/>
                    </a:solidFill>
                    <a:latin typeface="Century Gothic" panose="020B0502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defTabSz="685800">
                    <a:defRPr/>
                  </a:pPr>
                  <a:r>
                    <a:rPr lang="en-US" sz="1000" dirty="0">
                      <a:solidFill>
                        <a:srgbClr val="002060"/>
                      </a:solidFill>
                      <a:latin typeface="Century Gothic" panose="020B0502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Atlanta GA 30303</a:t>
                  </a:r>
                  <a:endParaRPr lang="en-US" sz="1000" kern="0" dirty="0">
                    <a:solidFill>
                      <a:srgbClr val="002060"/>
                    </a:solidFill>
                    <a:latin typeface="Century Gothic" panose="020B0502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defTabSz="685800">
                    <a:defRPr/>
                  </a:pPr>
                  <a:r>
                    <a:rPr lang="en-US" sz="1000">
                      <a:solidFill>
                        <a:srgbClr val="002060"/>
                      </a:solidFill>
                      <a:latin typeface="Century Gothic" panose="020B0502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(404) 612-4000             </a:t>
                  </a:r>
                  <a:endParaRPr lang="en-US" sz="1000" kern="0" dirty="0">
                    <a:solidFill>
                      <a:srgbClr val="002060"/>
                    </a:solidFill>
                    <a:latin typeface="Century Gothic" panose="020B0502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948584" y="199274"/>
                  <a:ext cx="0" cy="771089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8535" y="5709571"/>
                <a:ext cx="537536" cy="65890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006703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65568"/>
            <a:ext cx="9144001" cy="1284768"/>
            <a:chOff x="0" y="-65568"/>
            <a:chExt cx="9144001" cy="1132368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-65568"/>
              <a:ext cx="9144001" cy="1132368"/>
              <a:chOff x="0" y="-65568"/>
              <a:chExt cx="9144001" cy="1208568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1" y="-54934"/>
                <a:ext cx="9144000" cy="1197934"/>
                <a:chOff x="660400" y="2902225"/>
                <a:chExt cx="10626725" cy="1530627"/>
              </a:xfrm>
            </p:grpSpPr>
            <p:pic>
              <p:nvPicPr>
                <p:cNvPr id="6" name="Picture 2" descr="Fulton County Government, Atlanta GA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0644" r="28780" b="34231"/>
                <a:stretch/>
              </p:blipFill>
              <p:spPr bwMode="auto">
                <a:xfrm>
                  <a:off x="660400" y="2902225"/>
                  <a:ext cx="10626725" cy="153062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" name="Rectangle 6"/>
                <p:cNvSpPr/>
                <p:nvPr/>
              </p:nvSpPr>
              <p:spPr>
                <a:xfrm>
                  <a:off x="837510" y="2902225"/>
                  <a:ext cx="10449614" cy="1530627"/>
                </a:xfrm>
                <a:prstGeom prst="rect">
                  <a:avLst/>
                </a:prstGeom>
                <a:solidFill>
                  <a:srgbClr val="002060">
                    <a:alpha val="83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9" name="Rectangle 5"/>
              <p:cNvSpPr/>
              <p:nvPr/>
            </p:nvSpPr>
            <p:spPr>
              <a:xfrm>
                <a:off x="0" y="-65568"/>
                <a:ext cx="152399" cy="1208567"/>
              </a:xfrm>
              <a:prstGeom prst="rect">
                <a:avLst/>
              </a:prstGeom>
              <a:solidFill>
                <a:schemeClr val="accent2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8" name="object 14"/>
            <p:cNvSpPr/>
            <p:nvPr/>
          </p:nvSpPr>
          <p:spPr>
            <a:xfrm>
              <a:off x="562610" y="228600"/>
              <a:ext cx="504190" cy="6096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696200" cy="685800"/>
          </a:xfrm>
          <a:noFill/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Qualifying for Issuance  </a:t>
            </a:r>
            <a:endParaRPr lang="en-US" sz="3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1902" y="1460468"/>
            <a:ext cx="8420101" cy="53975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2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Must be a County Employee or Elected Official </a:t>
            </a: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8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1638" indent="-401638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2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of the Fuel Card Application Process</a:t>
            </a: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  <a:tabLst>
                <a:tab pos="401638" algn="l"/>
              </a:tabLst>
            </a:pPr>
            <a:endParaRPr lang="en-US" sz="8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1638" indent="-401638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Signed PIN and User Agreement Form</a:t>
            </a: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8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1638" indent="-401638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of the Fuel Card Use and Training Program</a:t>
            </a:r>
          </a:p>
          <a:p>
            <a:pPr marL="401638" indent="-401638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of the WEX Card Approval and receipt Acknowledge Agreement</a:t>
            </a:r>
          </a:p>
          <a:p>
            <a:pPr marL="401638" indent="-401638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participates must complete biannual online review training.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22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900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endParaRPr lang="en-US" sz="19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endParaRPr lang="en-US" sz="19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312536"/>
              </p:ext>
            </p:extLst>
          </p:nvPr>
        </p:nvGraphicFramePr>
        <p:xfrm>
          <a:off x="1143000" y="6400800"/>
          <a:ext cx="7525293" cy="264948"/>
        </p:xfrm>
        <a:graphic>
          <a:graphicData uri="http://schemas.openxmlformats.org/drawingml/2006/table">
            <a:tbl>
              <a:tblPr firstRow="1" firstCol="1" bandRow="1"/>
              <a:tblGrid>
                <a:gridCol w="6779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6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cap="all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Fulton County Government 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38" marR="62338" marT="62338" marB="6233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  <a:tab pos="457200" algn="l"/>
                        </a:tabLst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38" marR="62338" marT="62338" marB="6233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087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65568"/>
            <a:ext cx="9144001" cy="1284768"/>
            <a:chOff x="0" y="-65568"/>
            <a:chExt cx="9144001" cy="1132368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-65568"/>
              <a:ext cx="9144001" cy="1132368"/>
              <a:chOff x="0" y="-65568"/>
              <a:chExt cx="9144001" cy="1208568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1" y="-54934"/>
                <a:ext cx="9144000" cy="1197934"/>
                <a:chOff x="660400" y="2902225"/>
                <a:chExt cx="10626725" cy="1530627"/>
              </a:xfrm>
            </p:grpSpPr>
            <p:pic>
              <p:nvPicPr>
                <p:cNvPr id="6" name="Picture 2" descr="Fulton County Government, Atlanta GA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0644" r="28780" b="34231"/>
                <a:stretch/>
              </p:blipFill>
              <p:spPr bwMode="auto">
                <a:xfrm>
                  <a:off x="660400" y="2902225"/>
                  <a:ext cx="10626725" cy="153062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" name="Rectangle 6"/>
                <p:cNvSpPr/>
                <p:nvPr/>
              </p:nvSpPr>
              <p:spPr>
                <a:xfrm>
                  <a:off x="837510" y="2902225"/>
                  <a:ext cx="10449614" cy="1530627"/>
                </a:xfrm>
                <a:prstGeom prst="rect">
                  <a:avLst/>
                </a:prstGeom>
                <a:solidFill>
                  <a:srgbClr val="002060">
                    <a:alpha val="83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9" name="Rectangle 5"/>
              <p:cNvSpPr/>
              <p:nvPr/>
            </p:nvSpPr>
            <p:spPr>
              <a:xfrm>
                <a:off x="0" y="-65568"/>
                <a:ext cx="152399" cy="1208567"/>
              </a:xfrm>
              <a:prstGeom prst="rect">
                <a:avLst/>
              </a:prstGeom>
              <a:solidFill>
                <a:schemeClr val="accent2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8" name="object 14"/>
            <p:cNvSpPr/>
            <p:nvPr/>
          </p:nvSpPr>
          <p:spPr>
            <a:xfrm>
              <a:off x="562610" y="228600"/>
              <a:ext cx="504190" cy="6096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393998" cy="685800"/>
          </a:xfrm>
          <a:noFill/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Allowable Purchases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099" y="1274693"/>
            <a:ext cx="8458200" cy="5118512"/>
          </a:xfrm>
        </p:spPr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spcAft>
                <a:spcPts val="500"/>
              </a:spcAft>
              <a:buNone/>
            </a:pPr>
            <a:endParaRPr lang="en-US" sz="14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0000"/>
              </a:lnSpc>
              <a:spcAft>
                <a:spcPts val="500"/>
              </a:spcAft>
              <a:buNone/>
            </a:pPr>
            <a:endParaRPr lang="en-US" sz="14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22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900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endParaRPr lang="en-US" sz="19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endParaRPr lang="en-US" sz="19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143000" y="6400800"/>
          <a:ext cx="7525293" cy="264948"/>
        </p:xfrm>
        <a:graphic>
          <a:graphicData uri="http://schemas.openxmlformats.org/drawingml/2006/table">
            <a:tbl>
              <a:tblPr firstRow="1" firstCol="1" bandRow="1"/>
              <a:tblGrid>
                <a:gridCol w="6779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6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cap="all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Fulton County Government 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38" marR="62338" marT="62338" marB="6233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  <a:tab pos="457200" algn="l"/>
                        </a:tabLst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38" marR="62338" marT="62338" marB="6233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457198" y="1502064"/>
            <a:ext cx="8420101" cy="53975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Cards shall only be used to purchase fuel for Fulton County                  owned vehicles used for official business.</a:t>
            </a: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endParaRPr lang="en-US" sz="20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1638" indent="-40163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  <a:tabLst>
                <a:tab pos="460375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Prohibited WEX Card Purchases: The following type of     purchase are strictly prohibited:</a:t>
            </a:r>
          </a:p>
          <a:p>
            <a:pPr marL="401638" indent="-40163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  <a:tabLst>
                <a:tab pos="460375" algn="l"/>
              </a:tabLst>
            </a:pPr>
            <a:endParaRPr lang="en-US" sz="20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purchases of any kind</a:t>
            </a:r>
          </a:p>
          <a:p>
            <a:pPr lvl="1">
              <a:lnSpc>
                <a:spcPct val="100000"/>
              </a:lnSpc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Cash advances</a:t>
            </a:r>
          </a:p>
          <a:p>
            <a:pPr lvl="1">
              <a:lnSpc>
                <a:spcPct val="100000"/>
              </a:lnSpc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Gift cards</a:t>
            </a:r>
          </a:p>
          <a:p>
            <a:pPr lvl="1">
              <a:lnSpc>
                <a:spcPct val="100000"/>
              </a:lnSpc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Alcoholic beverages</a:t>
            </a:r>
          </a:p>
          <a:p>
            <a:pPr lvl="1">
              <a:lnSpc>
                <a:spcPct val="100000"/>
              </a:lnSpc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Tobacco products</a:t>
            </a:r>
          </a:p>
          <a:p>
            <a:pPr lvl="1">
              <a:lnSpc>
                <a:spcPct val="100000"/>
              </a:lnSpc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 or  snacks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tabLst>
                <a:tab pos="401638" algn="l"/>
              </a:tabLst>
            </a:pPr>
            <a:endParaRPr lang="en-US" sz="28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1638" indent="-40163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n-US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22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22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900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endParaRPr lang="en-US" sz="19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endParaRPr lang="en-US" sz="19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839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65568"/>
            <a:ext cx="9144001" cy="1284768"/>
            <a:chOff x="0" y="-65568"/>
            <a:chExt cx="9144001" cy="1132368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-65568"/>
              <a:ext cx="9144001" cy="1132368"/>
              <a:chOff x="0" y="-65568"/>
              <a:chExt cx="9144001" cy="1208568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1" y="-54934"/>
                <a:ext cx="9144000" cy="1197934"/>
                <a:chOff x="660400" y="2902225"/>
                <a:chExt cx="10626725" cy="1530627"/>
              </a:xfrm>
            </p:grpSpPr>
            <p:pic>
              <p:nvPicPr>
                <p:cNvPr id="6" name="Picture 2" descr="Fulton County Government, Atlanta GA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0644" r="28780" b="34231"/>
                <a:stretch/>
              </p:blipFill>
              <p:spPr bwMode="auto">
                <a:xfrm>
                  <a:off x="660400" y="2902225"/>
                  <a:ext cx="10626725" cy="153062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" name="Rectangle 6"/>
                <p:cNvSpPr/>
                <p:nvPr/>
              </p:nvSpPr>
              <p:spPr>
                <a:xfrm>
                  <a:off x="837510" y="2902225"/>
                  <a:ext cx="10449614" cy="1530627"/>
                </a:xfrm>
                <a:prstGeom prst="rect">
                  <a:avLst/>
                </a:prstGeom>
                <a:solidFill>
                  <a:srgbClr val="002060">
                    <a:alpha val="83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9" name="Rectangle 5"/>
              <p:cNvSpPr/>
              <p:nvPr/>
            </p:nvSpPr>
            <p:spPr>
              <a:xfrm>
                <a:off x="0" y="-65568"/>
                <a:ext cx="152399" cy="1208567"/>
              </a:xfrm>
              <a:prstGeom prst="rect">
                <a:avLst/>
              </a:prstGeom>
              <a:solidFill>
                <a:schemeClr val="accent2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8" name="object 14"/>
            <p:cNvSpPr/>
            <p:nvPr/>
          </p:nvSpPr>
          <p:spPr>
            <a:xfrm>
              <a:off x="562610" y="228600"/>
              <a:ext cx="504190" cy="6096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696200" cy="685800"/>
          </a:xfrm>
          <a:noFill/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endParaRPr lang="en-US" sz="3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10200" y="1305107"/>
            <a:ext cx="3619501" cy="5118512"/>
          </a:xfrm>
        </p:spPr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spcAft>
                <a:spcPts val="500"/>
              </a:spcAft>
              <a:buNone/>
            </a:pPr>
            <a:endParaRPr lang="en-US" sz="14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0000"/>
              </a:lnSpc>
              <a:spcAft>
                <a:spcPts val="500"/>
              </a:spcAft>
              <a:buNone/>
            </a:pPr>
            <a:endParaRPr lang="en-US" sz="14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22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900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19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277504"/>
              </p:ext>
            </p:extLst>
          </p:nvPr>
        </p:nvGraphicFramePr>
        <p:xfrm>
          <a:off x="1143000" y="6400800"/>
          <a:ext cx="7525293" cy="264948"/>
        </p:xfrm>
        <a:graphic>
          <a:graphicData uri="http://schemas.openxmlformats.org/drawingml/2006/table">
            <a:tbl>
              <a:tblPr firstRow="1" firstCol="1" bandRow="1"/>
              <a:tblGrid>
                <a:gridCol w="6779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6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cap="all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Fulton County Government 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38" marR="62338" marT="62338" marB="6233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  <a:tab pos="457200" algn="l"/>
                        </a:tabLst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38" marR="62338" marT="62338" marB="6233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0" y="304800"/>
            <a:ext cx="6705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Compliance</a:t>
            </a:r>
            <a:endParaRPr lang="en-US" sz="3500" dirty="0"/>
          </a:p>
        </p:txBody>
      </p:sp>
      <p:sp>
        <p:nvSpPr>
          <p:cNvPr id="13" name="Rectangle 12"/>
          <p:cNvSpPr/>
          <p:nvPr/>
        </p:nvSpPr>
        <p:spPr>
          <a:xfrm>
            <a:off x="662305" y="1778674"/>
            <a:ext cx="842899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1638" indent="-40163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DREAM </a:t>
            </a: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 ongoing review of all fuel transactions </a:t>
            </a: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fuel card limits based on budget approvals</a:t>
            </a: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 suspicious  or fraudulent use of the cards</a:t>
            </a: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 the purchase of County fuel based on proximity</a:t>
            </a: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25 miles to county (6) fuel stations </a:t>
            </a: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Activate or deactivate cardholders in the system</a:t>
            </a: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all invoices and transaction logs</a:t>
            </a: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monthly charge statements to Departments</a:t>
            </a: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 chargeback reports to bill user Departments </a:t>
            </a: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endParaRPr lang="en-US" sz="20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endParaRPr lang="en-US" sz="20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2889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746125" algn="l"/>
              </a:tabLst>
            </a:pPr>
            <a:endParaRPr lang="en-US" sz="20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197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-13448" y="-36969"/>
            <a:ext cx="9144001" cy="1284768"/>
            <a:chOff x="0" y="-65568"/>
            <a:chExt cx="9144001" cy="1132368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-65568"/>
              <a:ext cx="9144001" cy="1132368"/>
              <a:chOff x="0" y="-65568"/>
              <a:chExt cx="9144001" cy="1208568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1" y="-54934"/>
                <a:ext cx="9144000" cy="1197934"/>
                <a:chOff x="660400" y="2902225"/>
                <a:chExt cx="10626725" cy="1530627"/>
              </a:xfrm>
            </p:grpSpPr>
            <p:pic>
              <p:nvPicPr>
                <p:cNvPr id="6" name="Picture 2" descr="Fulton County Government, Atlanta GA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0644" r="28780" b="34231"/>
                <a:stretch/>
              </p:blipFill>
              <p:spPr bwMode="auto">
                <a:xfrm>
                  <a:off x="660400" y="2902225"/>
                  <a:ext cx="10626725" cy="153062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" name="Rectangle 6"/>
                <p:cNvSpPr/>
                <p:nvPr/>
              </p:nvSpPr>
              <p:spPr>
                <a:xfrm>
                  <a:off x="837510" y="2902225"/>
                  <a:ext cx="10449614" cy="1530627"/>
                </a:xfrm>
                <a:prstGeom prst="rect">
                  <a:avLst/>
                </a:prstGeom>
                <a:solidFill>
                  <a:srgbClr val="002060">
                    <a:alpha val="83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9" name="Rectangle 5"/>
              <p:cNvSpPr/>
              <p:nvPr/>
            </p:nvSpPr>
            <p:spPr>
              <a:xfrm>
                <a:off x="0" y="-65568"/>
                <a:ext cx="152399" cy="1208567"/>
              </a:xfrm>
              <a:prstGeom prst="rect">
                <a:avLst/>
              </a:prstGeom>
              <a:solidFill>
                <a:schemeClr val="accent2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8" name="object 14"/>
            <p:cNvSpPr/>
            <p:nvPr/>
          </p:nvSpPr>
          <p:spPr>
            <a:xfrm>
              <a:off x="562610" y="228600"/>
              <a:ext cx="504190" cy="6096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393998" cy="685800"/>
          </a:xfrm>
          <a:noFill/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User Departments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099" y="1274693"/>
            <a:ext cx="8458200" cy="5397532"/>
          </a:xfrm>
        </p:spPr>
        <p:txBody>
          <a:bodyPr>
            <a:noAutofit/>
          </a:bodyPr>
          <a:lstStyle/>
          <a:p>
            <a:pPr marL="512763" indent="-512763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4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 Employees to attend Wex fuel card training</a:t>
            </a:r>
          </a:p>
          <a:p>
            <a:pPr marL="512763" indent="-512763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4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review monthly charge back records and receipts of all department user fuel card transactions </a:t>
            </a:r>
          </a:p>
          <a:p>
            <a:pPr marL="512763" indent="-512763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4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Drivers are not allowed to approve their own fuel transaction</a:t>
            </a:r>
          </a:p>
          <a:p>
            <a:pPr marL="512763" indent="-512763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4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DREAM regarding any discrepancies</a:t>
            </a:r>
          </a:p>
          <a:p>
            <a:pPr marL="512763" indent="-512763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4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Card Coordinator completes WEX Monthly Log and Transaction Summary</a:t>
            </a: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  <a:tabLst>
                <a:tab pos="401638" algn="l"/>
              </a:tabLst>
            </a:pPr>
            <a:endParaRPr lang="en-US" sz="20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endParaRPr lang="en-US" sz="14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22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900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endParaRPr lang="en-US" sz="19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endParaRPr lang="en-US" sz="19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55386"/>
              </p:ext>
            </p:extLst>
          </p:nvPr>
        </p:nvGraphicFramePr>
        <p:xfrm>
          <a:off x="1143000" y="6400800"/>
          <a:ext cx="7525293" cy="264948"/>
        </p:xfrm>
        <a:graphic>
          <a:graphicData uri="http://schemas.openxmlformats.org/drawingml/2006/table">
            <a:tbl>
              <a:tblPr firstRow="1" firstCol="1" bandRow="1"/>
              <a:tblGrid>
                <a:gridCol w="6779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6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38" marR="62338" marT="62338" marB="6233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  <a:tab pos="457200" algn="l"/>
                        </a:tabLst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38" marR="62338" marT="62338" marB="6233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0944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-13448" y="-36969"/>
            <a:ext cx="9144001" cy="1284768"/>
            <a:chOff x="0" y="-65568"/>
            <a:chExt cx="9144001" cy="1132368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-65568"/>
              <a:ext cx="9144001" cy="1132368"/>
              <a:chOff x="0" y="-65568"/>
              <a:chExt cx="9144001" cy="1208568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1" y="-54934"/>
                <a:ext cx="9144000" cy="1197934"/>
                <a:chOff x="660400" y="2902225"/>
                <a:chExt cx="10626725" cy="1530627"/>
              </a:xfrm>
            </p:grpSpPr>
            <p:pic>
              <p:nvPicPr>
                <p:cNvPr id="6" name="Picture 2" descr="Fulton County Government, Atlanta GA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0644" r="28780" b="34231"/>
                <a:stretch/>
              </p:blipFill>
              <p:spPr bwMode="auto">
                <a:xfrm>
                  <a:off x="660400" y="2902225"/>
                  <a:ext cx="10626725" cy="153062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" name="Rectangle 6"/>
                <p:cNvSpPr/>
                <p:nvPr/>
              </p:nvSpPr>
              <p:spPr>
                <a:xfrm>
                  <a:off x="837510" y="2902225"/>
                  <a:ext cx="10449614" cy="1530627"/>
                </a:xfrm>
                <a:prstGeom prst="rect">
                  <a:avLst/>
                </a:prstGeom>
                <a:solidFill>
                  <a:srgbClr val="002060">
                    <a:alpha val="83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9" name="Rectangle 5"/>
              <p:cNvSpPr/>
              <p:nvPr/>
            </p:nvSpPr>
            <p:spPr>
              <a:xfrm>
                <a:off x="0" y="-65568"/>
                <a:ext cx="152399" cy="1208567"/>
              </a:xfrm>
              <a:prstGeom prst="rect">
                <a:avLst/>
              </a:prstGeom>
              <a:solidFill>
                <a:schemeClr val="accent2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8" name="object 14"/>
            <p:cNvSpPr/>
            <p:nvPr/>
          </p:nvSpPr>
          <p:spPr>
            <a:xfrm>
              <a:off x="562610" y="228600"/>
              <a:ext cx="504190" cy="6096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393998" cy="685800"/>
          </a:xfrm>
          <a:noFill/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Enforcement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099" y="1274693"/>
            <a:ext cx="8458200" cy="5397532"/>
          </a:xfrm>
        </p:spPr>
        <p:txBody>
          <a:bodyPr>
            <a:noAutofit/>
          </a:bodyPr>
          <a:lstStyle/>
          <a:p>
            <a:pPr marL="512763" indent="-512763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4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misuse of the card will result in disciplinary action and suspension of the Fuel Card:</a:t>
            </a:r>
          </a:p>
          <a:p>
            <a:pPr marL="512763" indent="-512763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endParaRPr lang="en-US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69963" lvl="1" indent="-512763">
              <a:lnSpc>
                <a:spcPct val="100000"/>
              </a:lnSpc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Users who fail to document use and transactions</a:t>
            </a:r>
          </a:p>
          <a:p>
            <a:pPr marL="969963" lvl="1" indent="-512763">
              <a:lnSpc>
                <a:spcPct val="100000"/>
              </a:lnSpc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Repeated failure to documents correct odometer readings when fueling</a:t>
            </a:r>
          </a:p>
          <a:p>
            <a:pPr marL="969963" lvl="1" indent="-512763">
              <a:lnSpc>
                <a:spcPct val="100000"/>
              </a:lnSpc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Prohibited purchases</a:t>
            </a:r>
          </a:p>
          <a:p>
            <a:pPr marL="969963" lvl="1" indent="-512763">
              <a:lnSpc>
                <a:spcPct val="100000"/>
              </a:lnSpc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Suspected of possible user fraudulent use, misuse, or abuse of the fuel card</a:t>
            </a:r>
          </a:p>
          <a:p>
            <a:pPr marL="969963" lvl="1" indent="-512763">
              <a:lnSpc>
                <a:spcPct val="100000"/>
              </a:lnSpc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r>
              <a:rPr lang="en-US" sz="2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Failure to utilize County’s fueling sites within a 25 miles of a WEX retail fuel sites</a:t>
            </a:r>
          </a:p>
          <a:p>
            <a:pPr marL="969963" lvl="1" indent="-512763">
              <a:lnSpc>
                <a:spcPct val="100000"/>
              </a:lnSpc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endParaRPr lang="en-US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0000"/>
              </a:lnSpc>
              <a:spcAft>
                <a:spcPts val="500"/>
              </a:spcAft>
              <a:buNone/>
              <a:tabLst>
                <a:tab pos="401638" algn="l"/>
              </a:tabLst>
            </a:pPr>
            <a:endParaRPr lang="en-US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69963" lvl="1" indent="-512763">
              <a:lnSpc>
                <a:spcPct val="100000"/>
              </a:lnSpc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endParaRPr lang="en-US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69963" lvl="1" indent="-512763">
              <a:lnSpc>
                <a:spcPct val="100000"/>
              </a:lnSpc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endParaRPr lang="en-US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  <a:tabLst>
                <a:tab pos="401638" algn="l"/>
              </a:tabLst>
            </a:pPr>
            <a:r>
              <a:rPr lang="en-US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  <a:tabLst>
                <a:tab pos="401638" algn="l"/>
              </a:tabLst>
            </a:pPr>
            <a:endParaRPr lang="en-US" sz="2000" b="1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q"/>
              <a:tabLst>
                <a:tab pos="401638" algn="l"/>
              </a:tabLst>
            </a:pPr>
            <a:endParaRPr lang="en-US" sz="14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22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900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endParaRPr lang="en-US" sz="19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endParaRPr lang="en-US" sz="1900" dirty="0">
              <a:solidFill>
                <a:srgbClr val="174A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143000" y="6400800"/>
          <a:ext cx="7525293" cy="264948"/>
        </p:xfrm>
        <a:graphic>
          <a:graphicData uri="http://schemas.openxmlformats.org/drawingml/2006/table">
            <a:tbl>
              <a:tblPr firstRow="1" firstCol="1" bandRow="1"/>
              <a:tblGrid>
                <a:gridCol w="6779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6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38" marR="62338" marT="62338" marB="6233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  <a:tab pos="457200" algn="l"/>
                        </a:tabLst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38" marR="62338" marT="62338" marB="6233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0643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9639</TotalTime>
  <Words>336</Words>
  <Application>Microsoft Office PowerPoint</Application>
  <PresentationFormat>On-screen Show (4:3)</PresentationFormat>
  <Paragraphs>95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Century Gothic</vt:lpstr>
      <vt:lpstr>Courier New</vt:lpstr>
      <vt:lpstr>Wingdings</vt:lpstr>
      <vt:lpstr>1_Office Theme</vt:lpstr>
      <vt:lpstr>PowerPoint Presentation</vt:lpstr>
      <vt:lpstr>Qualifying for Issuance  </vt:lpstr>
      <vt:lpstr>Allowable Purchases</vt:lpstr>
      <vt:lpstr> </vt:lpstr>
      <vt:lpstr>User Departments </vt:lpstr>
      <vt:lpstr>Enforcement </vt:lpstr>
    </vt:vector>
  </TitlesOfParts>
  <Company>Fulton County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Burden, Barbara</cp:lastModifiedBy>
  <cp:revision>728</cp:revision>
  <cp:lastPrinted>2021-06-14T18:22:34Z</cp:lastPrinted>
  <dcterms:created xsi:type="dcterms:W3CDTF">2018-07-17T11:22:35Z</dcterms:created>
  <dcterms:modified xsi:type="dcterms:W3CDTF">2025-09-16T17:23:33Z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40b7f93-610a-4011-b6fb-0ddb6ccad5b5_Enabled">
    <vt:lpwstr>true</vt:lpwstr>
  </property>
  <property fmtid="{D5CDD505-2E9C-101B-9397-08002B2CF9AE}" pid="3" name="MSIP_Label_240b7f93-610a-4011-b6fb-0ddb6ccad5b5_SetDate">
    <vt:lpwstr>2025-09-16T17:14:30Z</vt:lpwstr>
  </property>
  <property fmtid="{D5CDD505-2E9C-101B-9397-08002B2CF9AE}" pid="4" name="MSIP_Label_240b7f93-610a-4011-b6fb-0ddb6ccad5b5_Method">
    <vt:lpwstr>Standard</vt:lpwstr>
  </property>
  <property fmtid="{D5CDD505-2E9C-101B-9397-08002B2CF9AE}" pid="5" name="MSIP_Label_240b7f93-610a-4011-b6fb-0ddb6ccad5b5_Name">
    <vt:lpwstr>Samira-Test</vt:lpwstr>
  </property>
  <property fmtid="{D5CDD505-2E9C-101B-9397-08002B2CF9AE}" pid="6" name="MSIP_Label_240b7f93-610a-4011-b6fb-0ddb6ccad5b5_SiteId">
    <vt:lpwstr>e9419b64-f703-46e8-a508-e2531b655ba4</vt:lpwstr>
  </property>
  <property fmtid="{D5CDD505-2E9C-101B-9397-08002B2CF9AE}" pid="7" name="MSIP_Label_240b7f93-610a-4011-b6fb-0ddb6ccad5b5_ActionId">
    <vt:lpwstr>2a49b060-508d-48ac-89fc-c98860fd2a9a</vt:lpwstr>
  </property>
  <property fmtid="{D5CDD505-2E9C-101B-9397-08002B2CF9AE}" pid="8" name="MSIP_Label_240b7f93-610a-4011-b6fb-0ddb6ccad5b5_ContentBits">
    <vt:lpwstr>0</vt:lpwstr>
  </property>
  <property fmtid="{D5CDD505-2E9C-101B-9397-08002B2CF9AE}" pid="9" name="MSIP_Label_240b7f93-610a-4011-b6fb-0ddb6ccad5b5_Tag">
    <vt:lpwstr>10, 3, 0, 1</vt:lpwstr>
  </property>
</Properties>
</file>